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7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8E7AC-AF63-4E98-9557-DA436A7EBBE5}" v="2" dt="2022-09-21T06:21:52.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an Straten" userId="f627cfe0-2952-43b1-afdb-4565d0183529" providerId="ADAL" clId="{C918E7AC-AF63-4E98-9557-DA436A7EBBE5}"/>
    <pc:docChg chg="custSel addSld modSld">
      <pc:chgData name="Maxime van Straten" userId="f627cfe0-2952-43b1-afdb-4565d0183529" providerId="ADAL" clId="{C918E7AC-AF63-4E98-9557-DA436A7EBBE5}" dt="2022-09-21T06:21:55.458" v="650"/>
      <pc:docMkLst>
        <pc:docMk/>
      </pc:docMkLst>
      <pc:sldChg chg="modSp mod">
        <pc:chgData name="Maxime van Straten" userId="f627cfe0-2952-43b1-afdb-4565d0183529" providerId="ADAL" clId="{C918E7AC-AF63-4E98-9557-DA436A7EBBE5}" dt="2022-09-21T06:19:21.670" v="349" actId="20577"/>
        <pc:sldMkLst>
          <pc:docMk/>
          <pc:sldMk cId="2121859924" sldId="258"/>
        </pc:sldMkLst>
        <pc:spChg chg="mod">
          <ac:chgData name="Maxime van Straten" userId="f627cfe0-2952-43b1-afdb-4565d0183529" providerId="ADAL" clId="{C918E7AC-AF63-4E98-9557-DA436A7EBBE5}" dt="2022-09-21T06:19:21.670" v="349" actId="20577"/>
          <ac:spMkLst>
            <pc:docMk/>
            <pc:sldMk cId="2121859924" sldId="258"/>
            <ac:spMk id="3" creationId="{B52832CE-ADC6-4730-74CE-E60A5F946506}"/>
          </ac:spMkLst>
        </pc:spChg>
      </pc:sldChg>
      <pc:sldChg chg="modAnim">
        <pc:chgData name="Maxime van Straten" userId="f627cfe0-2952-43b1-afdb-4565d0183529" providerId="ADAL" clId="{C918E7AC-AF63-4E98-9557-DA436A7EBBE5}" dt="2022-09-21T06:21:07.854" v="571"/>
        <pc:sldMkLst>
          <pc:docMk/>
          <pc:sldMk cId="2675772329" sldId="259"/>
        </pc:sldMkLst>
      </pc:sldChg>
      <pc:sldChg chg="addSp modSp mod setBg">
        <pc:chgData name="Maxime van Straten" userId="f627cfe0-2952-43b1-afdb-4565d0183529" providerId="ADAL" clId="{C918E7AC-AF63-4E98-9557-DA436A7EBBE5}" dt="2022-09-21T06:20:42.774" v="570" actId="1076"/>
        <pc:sldMkLst>
          <pc:docMk/>
          <pc:sldMk cId="3794687466" sldId="278"/>
        </pc:sldMkLst>
        <pc:spChg chg="mod">
          <ac:chgData name="Maxime van Straten" userId="f627cfe0-2952-43b1-afdb-4565d0183529" providerId="ADAL" clId="{C918E7AC-AF63-4E98-9557-DA436A7EBBE5}" dt="2022-09-21T06:20:21.976" v="562" actId="26606"/>
          <ac:spMkLst>
            <pc:docMk/>
            <pc:sldMk cId="3794687466" sldId="278"/>
            <ac:spMk id="2" creationId="{2E8194C4-02EC-2DB2-FDFB-A024CF5DE2E2}"/>
          </ac:spMkLst>
        </pc:spChg>
        <pc:spChg chg="mod">
          <ac:chgData name="Maxime van Straten" userId="f627cfe0-2952-43b1-afdb-4565d0183529" providerId="ADAL" clId="{C918E7AC-AF63-4E98-9557-DA436A7EBBE5}" dt="2022-09-21T06:20:33.760" v="568" actId="27636"/>
          <ac:spMkLst>
            <pc:docMk/>
            <pc:sldMk cId="3794687466" sldId="278"/>
            <ac:spMk id="3" creationId="{D71636A0-1038-9FCD-D8F4-131B9EEBB352}"/>
          </ac:spMkLst>
        </pc:spChg>
        <pc:spChg chg="add">
          <ac:chgData name="Maxime van Straten" userId="f627cfe0-2952-43b1-afdb-4565d0183529" providerId="ADAL" clId="{C918E7AC-AF63-4E98-9557-DA436A7EBBE5}" dt="2022-09-21T06:20:21.976" v="562" actId="26606"/>
          <ac:spMkLst>
            <pc:docMk/>
            <pc:sldMk cId="3794687466" sldId="278"/>
            <ac:spMk id="9" creationId="{66A3F9DB-B144-47A4-9DB2-706C3908B28B}"/>
          </ac:spMkLst>
        </pc:spChg>
        <pc:spChg chg="add">
          <ac:chgData name="Maxime van Straten" userId="f627cfe0-2952-43b1-afdb-4565d0183529" providerId="ADAL" clId="{C918E7AC-AF63-4E98-9557-DA436A7EBBE5}" dt="2022-09-21T06:20:21.976" v="562" actId="26606"/>
          <ac:spMkLst>
            <pc:docMk/>
            <pc:sldMk cId="3794687466" sldId="278"/>
            <ac:spMk id="11" creationId="{3D9A74CD-249A-437B-A289-413676038C54}"/>
          </ac:spMkLst>
        </pc:spChg>
        <pc:spChg chg="add">
          <ac:chgData name="Maxime van Straten" userId="f627cfe0-2952-43b1-afdb-4565d0183529" providerId="ADAL" clId="{C918E7AC-AF63-4E98-9557-DA436A7EBBE5}" dt="2022-09-21T06:20:21.976" v="562" actId="26606"/>
          <ac:spMkLst>
            <pc:docMk/>
            <pc:sldMk cId="3794687466" sldId="278"/>
            <ac:spMk id="13" creationId="{B10BB131-AC8E-4A8E-A5D1-36260F720C3B}"/>
          </ac:spMkLst>
        </pc:spChg>
        <pc:spChg chg="add">
          <ac:chgData name="Maxime van Straten" userId="f627cfe0-2952-43b1-afdb-4565d0183529" providerId="ADAL" clId="{C918E7AC-AF63-4E98-9557-DA436A7EBBE5}" dt="2022-09-21T06:20:21.976" v="562" actId="26606"/>
          <ac:spMkLst>
            <pc:docMk/>
            <pc:sldMk cId="3794687466" sldId="278"/>
            <ac:spMk id="15" creationId="{5B7778FC-632E-4DCA-A7CB-0D7731CCF970}"/>
          </ac:spMkLst>
        </pc:spChg>
        <pc:spChg chg="add">
          <ac:chgData name="Maxime van Straten" userId="f627cfe0-2952-43b1-afdb-4565d0183529" providerId="ADAL" clId="{C918E7AC-AF63-4E98-9557-DA436A7EBBE5}" dt="2022-09-21T06:20:21.976" v="562" actId="26606"/>
          <ac:spMkLst>
            <pc:docMk/>
            <pc:sldMk cId="3794687466" sldId="278"/>
            <ac:spMk id="17" creationId="{FA23A907-97FB-4A8F-880A-DD77401C4296}"/>
          </ac:spMkLst>
        </pc:spChg>
        <pc:picChg chg="add mod">
          <ac:chgData name="Maxime van Straten" userId="f627cfe0-2952-43b1-afdb-4565d0183529" providerId="ADAL" clId="{C918E7AC-AF63-4E98-9557-DA436A7EBBE5}" dt="2022-09-21T06:20:42.774" v="570" actId="1076"/>
          <ac:picMkLst>
            <pc:docMk/>
            <pc:sldMk cId="3794687466" sldId="278"/>
            <ac:picMk id="5" creationId="{513DD535-5359-10FE-EE21-73911EABEF22}"/>
          </ac:picMkLst>
        </pc:picChg>
      </pc:sldChg>
      <pc:sldChg chg="addSp delSp modSp new mod modTransition setBg addAnim">
        <pc:chgData name="Maxime van Straten" userId="f627cfe0-2952-43b1-afdb-4565d0183529" providerId="ADAL" clId="{C918E7AC-AF63-4E98-9557-DA436A7EBBE5}" dt="2022-09-21T06:21:55.458" v="650"/>
        <pc:sldMkLst>
          <pc:docMk/>
          <pc:sldMk cId="1468027798" sldId="279"/>
        </pc:sldMkLst>
        <pc:spChg chg="mod">
          <ac:chgData name="Maxime van Straten" userId="f627cfe0-2952-43b1-afdb-4565d0183529" providerId="ADAL" clId="{C918E7AC-AF63-4E98-9557-DA436A7EBBE5}" dt="2022-09-21T06:21:55.457" v="649" actId="26606"/>
          <ac:spMkLst>
            <pc:docMk/>
            <pc:sldMk cId="1468027798" sldId="279"/>
            <ac:spMk id="2" creationId="{DB254A71-B955-1199-270F-B6F77ADCC996}"/>
          </ac:spMkLst>
        </pc:spChg>
        <pc:spChg chg="del">
          <ac:chgData name="Maxime van Straten" userId="f627cfe0-2952-43b1-afdb-4565d0183529" providerId="ADAL" clId="{C918E7AC-AF63-4E98-9557-DA436A7EBBE5}" dt="2022-09-21T06:21:45.314" v="647" actId="26606"/>
          <ac:spMkLst>
            <pc:docMk/>
            <pc:sldMk cId="1468027798" sldId="279"/>
            <ac:spMk id="3" creationId="{E146B7D0-9A48-816A-3706-9867E09F6449}"/>
          </ac:spMkLst>
        </pc:spChg>
        <pc:spChg chg="add del">
          <ac:chgData name="Maxime van Straten" userId="f627cfe0-2952-43b1-afdb-4565d0183529" providerId="ADAL" clId="{C918E7AC-AF63-4E98-9557-DA436A7EBBE5}" dt="2022-09-21T06:21:55.457" v="649" actId="26606"/>
          <ac:spMkLst>
            <pc:docMk/>
            <pc:sldMk cId="1468027798" sldId="279"/>
            <ac:spMk id="8" creationId="{8A7BA06D-B3FF-4E91-8639-B4569AE3AA23}"/>
          </ac:spMkLst>
        </pc:spChg>
        <pc:spChg chg="add del">
          <ac:chgData name="Maxime van Straten" userId="f627cfe0-2952-43b1-afdb-4565d0183529" providerId="ADAL" clId="{C918E7AC-AF63-4E98-9557-DA436A7EBBE5}" dt="2022-09-21T06:21:55.457" v="649" actId="26606"/>
          <ac:spMkLst>
            <pc:docMk/>
            <pc:sldMk cId="1468027798" sldId="279"/>
            <ac:spMk id="10" creationId="{2B30C86D-5A07-48BC-9C9D-6F9A2DB1E9E1}"/>
          </ac:spMkLst>
        </pc:spChg>
        <pc:spChg chg="add del">
          <ac:chgData name="Maxime van Straten" userId="f627cfe0-2952-43b1-afdb-4565d0183529" providerId="ADAL" clId="{C918E7AC-AF63-4E98-9557-DA436A7EBBE5}" dt="2022-09-21T06:21:55.457" v="649" actId="26606"/>
          <ac:spMkLst>
            <pc:docMk/>
            <pc:sldMk cId="1468027798" sldId="279"/>
            <ac:spMk id="12" creationId="{3001AFEA-2442-4A9F-BA37-8C469F306654}"/>
          </ac:spMkLst>
        </pc:spChg>
        <pc:spChg chg="add del">
          <ac:chgData name="Maxime van Straten" userId="f627cfe0-2952-43b1-afdb-4565d0183529" providerId="ADAL" clId="{C918E7AC-AF63-4E98-9557-DA436A7EBBE5}" dt="2022-09-21T06:21:55.457" v="649" actId="26606"/>
          <ac:spMkLst>
            <pc:docMk/>
            <pc:sldMk cId="1468027798" sldId="279"/>
            <ac:spMk id="14" creationId="{755E9CD0-04B0-4A3C-B291-AD913379C713}"/>
          </ac:spMkLst>
        </pc:spChg>
        <pc:spChg chg="add del">
          <ac:chgData name="Maxime van Straten" userId="f627cfe0-2952-43b1-afdb-4565d0183529" providerId="ADAL" clId="{C918E7AC-AF63-4E98-9557-DA436A7EBBE5}" dt="2022-09-21T06:21:55.457" v="649" actId="26606"/>
          <ac:spMkLst>
            <pc:docMk/>
            <pc:sldMk cId="1468027798" sldId="279"/>
            <ac:spMk id="16" creationId="{1DD8BF3B-6066-418C-8D1A-75C5E396FC04}"/>
          </ac:spMkLst>
        </pc:spChg>
        <pc:spChg chg="add del">
          <ac:chgData name="Maxime van Straten" userId="f627cfe0-2952-43b1-afdb-4565d0183529" providerId="ADAL" clId="{C918E7AC-AF63-4E98-9557-DA436A7EBBE5}" dt="2022-09-21T06:21:55.457" v="649" actId="26606"/>
          <ac:spMkLst>
            <pc:docMk/>
            <pc:sldMk cId="1468027798" sldId="279"/>
            <ac:spMk id="18" creationId="{80BC66F9-7A74-4286-AD22-1174052CC22C}"/>
          </ac:spMkLst>
        </pc:spChg>
        <pc:spChg chg="add del">
          <ac:chgData name="Maxime van Straten" userId="f627cfe0-2952-43b1-afdb-4565d0183529" providerId="ADAL" clId="{C918E7AC-AF63-4E98-9557-DA436A7EBBE5}" dt="2022-09-21T06:21:55.457" v="649" actId="26606"/>
          <ac:spMkLst>
            <pc:docMk/>
            <pc:sldMk cId="1468027798" sldId="279"/>
            <ac:spMk id="20" creationId="{D8142CC3-2B5C-48E6-9DF0-6C8ACBAF23EF}"/>
          </ac:spMkLst>
        </pc:spChg>
        <pc:spChg chg="add del">
          <ac:chgData name="Maxime van Straten" userId="f627cfe0-2952-43b1-afdb-4565d0183529" providerId="ADAL" clId="{C918E7AC-AF63-4E98-9557-DA436A7EBBE5}" dt="2022-09-21T06:21:55.457" v="649" actId="26606"/>
          <ac:spMkLst>
            <pc:docMk/>
            <pc:sldMk cId="1468027798" sldId="279"/>
            <ac:spMk id="24" creationId="{46A89C79-8EF3-4AF9-B3D9-59A883F41C83}"/>
          </ac:spMkLst>
        </pc:spChg>
        <pc:spChg chg="add del">
          <ac:chgData name="Maxime van Straten" userId="f627cfe0-2952-43b1-afdb-4565d0183529" providerId="ADAL" clId="{C918E7AC-AF63-4E98-9557-DA436A7EBBE5}" dt="2022-09-21T06:21:55.457" v="649" actId="26606"/>
          <ac:spMkLst>
            <pc:docMk/>
            <pc:sldMk cId="1468027798" sldId="279"/>
            <ac:spMk id="26" creationId="{EFE5CE34-4543-42E5-B82C-1F3D12422CDD}"/>
          </ac:spMkLst>
        </pc:spChg>
        <pc:spChg chg="add del">
          <ac:chgData name="Maxime van Straten" userId="f627cfe0-2952-43b1-afdb-4565d0183529" providerId="ADAL" clId="{C918E7AC-AF63-4E98-9557-DA436A7EBBE5}" dt="2022-09-21T06:21:55.457" v="649" actId="26606"/>
          <ac:spMkLst>
            <pc:docMk/>
            <pc:sldMk cId="1468027798" sldId="279"/>
            <ac:spMk id="28" creationId="{72AF41FE-63D7-4695-81D2-66D2510E4486}"/>
          </ac:spMkLst>
        </pc:spChg>
        <pc:spChg chg="add">
          <ac:chgData name="Maxime van Straten" userId="f627cfe0-2952-43b1-afdb-4565d0183529" providerId="ADAL" clId="{C918E7AC-AF63-4E98-9557-DA436A7EBBE5}" dt="2022-09-21T06:21:55.457" v="649" actId="26606"/>
          <ac:spMkLst>
            <pc:docMk/>
            <pc:sldMk cId="1468027798" sldId="279"/>
            <ac:spMk id="33" creationId="{8A7BA06D-B3FF-4E91-8639-B4569AE3AA23}"/>
          </ac:spMkLst>
        </pc:spChg>
        <pc:spChg chg="add">
          <ac:chgData name="Maxime van Straten" userId="f627cfe0-2952-43b1-afdb-4565d0183529" providerId="ADAL" clId="{C918E7AC-AF63-4E98-9557-DA436A7EBBE5}" dt="2022-09-21T06:21:55.457" v="649" actId="26606"/>
          <ac:spMkLst>
            <pc:docMk/>
            <pc:sldMk cId="1468027798" sldId="279"/>
            <ac:spMk id="35" creationId="{2B30C86D-5A07-48BC-9C9D-6F9A2DB1E9E1}"/>
          </ac:spMkLst>
        </pc:spChg>
        <pc:spChg chg="add">
          <ac:chgData name="Maxime van Straten" userId="f627cfe0-2952-43b1-afdb-4565d0183529" providerId="ADAL" clId="{C918E7AC-AF63-4E98-9557-DA436A7EBBE5}" dt="2022-09-21T06:21:55.457" v="649" actId="26606"/>
          <ac:spMkLst>
            <pc:docMk/>
            <pc:sldMk cId="1468027798" sldId="279"/>
            <ac:spMk id="37" creationId="{5AB83C82-30AD-4DF2-A9AD-CE1547FDEDEA}"/>
          </ac:spMkLst>
        </pc:spChg>
        <pc:spChg chg="add">
          <ac:chgData name="Maxime van Straten" userId="f627cfe0-2952-43b1-afdb-4565d0183529" providerId="ADAL" clId="{C918E7AC-AF63-4E98-9557-DA436A7EBBE5}" dt="2022-09-21T06:21:55.457" v="649" actId="26606"/>
          <ac:spMkLst>
            <pc:docMk/>
            <pc:sldMk cId="1468027798" sldId="279"/>
            <ac:spMk id="39" creationId="{B36D2DE0-0628-4A9A-A59D-7BA8B5EB3022}"/>
          </ac:spMkLst>
        </pc:spChg>
        <pc:spChg chg="add">
          <ac:chgData name="Maxime van Straten" userId="f627cfe0-2952-43b1-afdb-4565d0183529" providerId="ADAL" clId="{C918E7AC-AF63-4E98-9557-DA436A7EBBE5}" dt="2022-09-21T06:21:55.457" v="649" actId="26606"/>
          <ac:spMkLst>
            <pc:docMk/>
            <pc:sldMk cId="1468027798" sldId="279"/>
            <ac:spMk id="41" creationId="{48E405C9-94BE-41DA-928C-DEC9A8550E9F}"/>
          </ac:spMkLst>
        </pc:spChg>
        <pc:spChg chg="add">
          <ac:chgData name="Maxime van Straten" userId="f627cfe0-2952-43b1-afdb-4565d0183529" providerId="ADAL" clId="{C918E7AC-AF63-4E98-9557-DA436A7EBBE5}" dt="2022-09-21T06:21:55.457" v="649" actId="26606"/>
          <ac:spMkLst>
            <pc:docMk/>
            <pc:sldMk cId="1468027798" sldId="279"/>
            <ac:spMk id="43" creationId="{D2091A72-D5BB-42AC-8FD3-F7747D90861E}"/>
          </ac:spMkLst>
        </pc:spChg>
        <pc:spChg chg="add">
          <ac:chgData name="Maxime van Straten" userId="f627cfe0-2952-43b1-afdb-4565d0183529" providerId="ADAL" clId="{C918E7AC-AF63-4E98-9557-DA436A7EBBE5}" dt="2022-09-21T06:21:55.457" v="649" actId="26606"/>
          <ac:spMkLst>
            <pc:docMk/>
            <pc:sldMk cId="1468027798" sldId="279"/>
            <ac:spMk id="45" creationId="{6ED12BFC-A737-46AF-8411-481112D54B0C}"/>
          </ac:spMkLst>
        </pc:spChg>
        <pc:cxnChg chg="add del">
          <ac:chgData name="Maxime van Straten" userId="f627cfe0-2952-43b1-afdb-4565d0183529" providerId="ADAL" clId="{C918E7AC-AF63-4E98-9557-DA436A7EBBE5}" dt="2022-09-21T06:21:55.457" v="649" actId="26606"/>
          <ac:cxnSpMkLst>
            <pc:docMk/>
            <pc:sldMk cId="1468027798" sldId="279"/>
            <ac:cxnSpMk id="22" creationId="{7B2D303B-3DD0-4319-9EAD-361847FEC71D}"/>
          </ac:cxnSpMkLst>
        </pc:cxn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1EC65-7E57-4E8A-B599-550ABDDE7329}"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58BA8657-DFD4-4647-A921-077B59B754BC}">
      <dgm:prSet/>
      <dgm:spPr/>
      <dgm:t>
        <a:bodyPr/>
        <a:lstStyle/>
        <a:p>
          <a:r>
            <a:rPr lang="nl-NL"/>
            <a:t>Lesdoelen</a:t>
          </a:r>
          <a:endParaRPr lang="en-US"/>
        </a:p>
      </dgm:t>
    </dgm:pt>
    <dgm:pt modelId="{79FD6E8C-87AB-4909-94AF-226EA431AAFB}" type="parTrans" cxnId="{0109B13B-4006-41FE-A73A-EA117463F893}">
      <dgm:prSet/>
      <dgm:spPr/>
      <dgm:t>
        <a:bodyPr/>
        <a:lstStyle/>
        <a:p>
          <a:endParaRPr lang="en-US"/>
        </a:p>
      </dgm:t>
    </dgm:pt>
    <dgm:pt modelId="{21D847E0-4CBD-4271-903D-CD3040DD4908}" type="sibTrans" cxnId="{0109B13B-4006-41FE-A73A-EA117463F893}">
      <dgm:prSet/>
      <dgm:spPr/>
      <dgm:t>
        <a:bodyPr/>
        <a:lstStyle/>
        <a:p>
          <a:endParaRPr lang="en-US"/>
        </a:p>
      </dgm:t>
    </dgm:pt>
    <dgm:pt modelId="{3972ACD3-2829-4AB0-98D7-1AA258EFE5E2}">
      <dgm:prSet/>
      <dgm:spPr/>
      <dgm:t>
        <a:bodyPr/>
        <a:lstStyle/>
        <a:p>
          <a:r>
            <a:rPr lang="nl-NL"/>
            <a:t>SPAR/CRASH onderzoek</a:t>
          </a:r>
          <a:endParaRPr lang="en-US"/>
        </a:p>
      </dgm:t>
    </dgm:pt>
    <dgm:pt modelId="{896BBFE7-09B7-4A92-B8AC-396D38BE2DCF}" type="parTrans" cxnId="{35C88972-03E8-4EFB-B58E-92E7CD805ED5}">
      <dgm:prSet/>
      <dgm:spPr/>
      <dgm:t>
        <a:bodyPr/>
        <a:lstStyle/>
        <a:p>
          <a:endParaRPr lang="en-US"/>
        </a:p>
      </dgm:t>
    </dgm:pt>
    <dgm:pt modelId="{4E4C37C6-DA4E-4D27-9FE4-3EA3BA6952AA}" type="sibTrans" cxnId="{35C88972-03E8-4EFB-B58E-92E7CD805ED5}">
      <dgm:prSet/>
      <dgm:spPr/>
      <dgm:t>
        <a:bodyPr/>
        <a:lstStyle/>
        <a:p>
          <a:endParaRPr lang="en-US"/>
        </a:p>
      </dgm:t>
    </dgm:pt>
    <dgm:pt modelId="{C6876D52-3E7B-42A6-929C-DA4DD4FFC304}">
      <dgm:prSet/>
      <dgm:spPr/>
      <dgm:t>
        <a:bodyPr/>
        <a:lstStyle/>
        <a:p>
          <a:r>
            <a:rPr lang="nl-NL"/>
            <a:t>Veel voorkomende afwijkingen hond/kat</a:t>
          </a:r>
          <a:endParaRPr lang="en-US"/>
        </a:p>
      </dgm:t>
    </dgm:pt>
    <dgm:pt modelId="{5ACC5EAB-C7F3-4197-A435-453A50481FCB}" type="parTrans" cxnId="{AC7BB882-3A22-42EB-8DCE-9C0B6B531090}">
      <dgm:prSet/>
      <dgm:spPr/>
      <dgm:t>
        <a:bodyPr/>
        <a:lstStyle/>
        <a:p>
          <a:endParaRPr lang="en-US"/>
        </a:p>
      </dgm:t>
    </dgm:pt>
    <dgm:pt modelId="{08326BD9-DA9B-4BA9-ACEC-D6C0D0BBE7FB}" type="sibTrans" cxnId="{AC7BB882-3A22-42EB-8DCE-9C0B6B531090}">
      <dgm:prSet/>
      <dgm:spPr/>
      <dgm:t>
        <a:bodyPr/>
        <a:lstStyle/>
        <a:p>
          <a:endParaRPr lang="en-US"/>
        </a:p>
      </dgm:t>
    </dgm:pt>
    <dgm:pt modelId="{2A73D47F-2839-4FD0-B15D-9EC872B0B7CE}">
      <dgm:prSet/>
      <dgm:spPr/>
      <dgm:t>
        <a:bodyPr/>
        <a:lstStyle/>
        <a:p>
          <a:r>
            <a:rPr lang="nl-NL"/>
            <a:t>Opdracht</a:t>
          </a:r>
          <a:endParaRPr lang="en-US"/>
        </a:p>
      </dgm:t>
    </dgm:pt>
    <dgm:pt modelId="{63DC9D88-05F3-40E0-84C8-88C43966FBFC}" type="parTrans" cxnId="{C3FBBC9B-ACEB-4F44-8DDA-337D7F79ED4A}">
      <dgm:prSet/>
      <dgm:spPr/>
      <dgm:t>
        <a:bodyPr/>
        <a:lstStyle/>
        <a:p>
          <a:endParaRPr lang="en-US"/>
        </a:p>
      </dgm:t>
    </dgm:pt>
    <dgm:pt modelId="{54B6D59F-490C-48C0-B9B0-38148CC9496D}" type="sibTrans" cxnId="{C3FBBC9B-ACEB-4F44-8DDA-337D7F79ED4A}">
      <dgm:prSet/>
      <dgm:spPr/>
      <dgm:t>
        <a:bodyPr/>
        <a:lstStyle/>
        <a:p>
          <a:endParaRPr lang="en-US"/>
        </a:p>
      </dgm:t>
    </dgm:pt>
    <dgm:pt modelId="{8C614B50-094F-46CA-9D50-CA74ABDBD39C}" type="pres">
      <dgm:prSet presAssocID="{F721EC65-7E57-4E8A-B599-550ABDDE7329}" presName="matrix" presStyleCnt="0">
        <dgm:presLayoutVars>
          <dgm:chMax val="1"/>
          <dgm:dir/>
          <dgm:resizeHandles val="exact"/>
        </dgm:presLayoutVars>
      </dgm:prSet>
      <dgm:spPr/>
    </dgm:pt>
    <dgm:pt modelId="{57AD9B71-CFF0-491E-BEE5-F4A48DCCA1EF}" type="pres">
      <dgm:prSet presAssocID="{F721EC65-7E57-4E8A-B599-550ABDDE7329}" presName="diamond" presStyleLbl="bgShp" presStyleIdx="0" presStyleCnt="1"/>
      <dgm:spPr/>
    </dgm:pt>
    <dgm:pt modelId="{8E2674C8-2478-4FDA-852F-E6F40B121A48}" type="pres">
      <dgm:prSet presAssocID="{F721EC65-7E57-4E8A-B599-550ABDDE7329}" presName="quad1" presStyleLbl="node1" presStyleIdx="0" presStyleCnt="4">
        <dgm:presLayoutVars>
          <dgm:chMax val="0"/>
          <dgm:chPref val="0"/>
          <dgm:bulletEnabled val="1"/>
        </dgm:presLayoutVars>
      </dgm:prSet>
      <dgm:spPr/>
    </dgm:pt>
    <dgm:pt modelId="{B6B720DD-E753-4743-9CA6-52CDDC41256A}" type="pres">
      <dgm:prSet presAssocID="{F721EC65-7E57-4E8A-B599-550ABDDE7329}" presName="quad2" presStyleLbl="node1" presStyleIdx="1" presStyleCnt="4">
        <dgm:presLayoutVars>
          <dgm:chMax val="0"/>
          <dgm:chPref val="0"/>
          <dgm:bulletEnabled val="1"/>
        </dgm:presLayoutVars>
      </dgm:prSet>
      <dgm:spPr/>
    </dgm:pt>
    <dgm:pt modelId="{1AA08BAF-E869-432C-BC1D-A6210E8CB551}" type="pres">
      <dgm:prSet presAssocID="{F721EC65-7E57-4E8A-B599-550ABDDE7329}" presName="quad3" presStyleLbl="node1" presStyleIdx="2" presStyleCnt="4">
        <dgm:presLayoutVars>
          <dgm:chMax val="0"/>
          <dgm:chPref val="0"/>
          <dgm:bulletEnabled val="1"/>
        </dgm:presLayoutVars>
      </dgm:prSet>
      <dgm:spPr/>
    </dgm:pt>
    <dgm:pt modelId="{1D862872-376C-45AB-9651-66844E12269B}" type="pres">
      <dgm:prSet presAssocID="{F721EC65-7E57-4E8A-B599-550ABDDE7329}" presName="quad4" presStyleLbl="node1" presStyleIdx="3" presStyleCnt="4">
        <dgm:presLayoutVars>
          <dgm:chMax val="0"/>
          <dgm:chPref val="0"/>
          <dgm:bulletEnabled val="1"/>
        </dgm:presLayoutVars>
      </dgm:prSet>
      <dgm:spPr/>
    </dgm:pt>
  </dgm:ptLst>
  <dgm:cxnLst>
    <dgm:cxn modelId="{70998D36-5ADF-4B59-A178-BBD5664E380D}" type="presOf" srcId="{F721EC65-7E57-4E8A-B599-550ABDDE7329}" destId="{8C614B50-094F-46CA-9D50-CA74ABDBD39C}" srcOrd="0" destOrd="0" presId="urn:microsoft.com/office/officeart/2005/8/layout/matrix3"/>
    <dgm:cxn modelId="{7C97CA37-2DF4-4239-B83D-1ECAAC529341}" type="presOf" srcId="{2A73D47F-2839-4FD0-B15D-9EC872B0B7CE}" destId="{1D862872-376C-45AB-9651-66844E12269B}" srcOrd="0" destOrd="0" presId="urn:microsoft.com/office/officeart/2005/8/layout/matrix3"/>
    <dgm:cxn modelId="{0109B13B-4006-41FE-A73A-EA117463F893}" srcId="{F721EC65-7E57-4E8A-B599-550ABDDE7329}" destId="{58BA8657-DFD4-4647-A921-077B59B754BC}" srcOrd="0" destOrd="0" parTransId="{79FD6E8C-87AB-4909-94AF-226EA431AAFB}" sibTransId="{21D847E0-4CBD-4271-903D-CD3040DD4908}"/>
    <dgm:cxn modelId="{35C88972-03E8-4EFB-B58E-92E7CD805ED5}" srcId="{F721EC65-7E57-4E8A-B599-550ABDDE7329}" destId="{3972ACD3-2829-4AB0-98D7-1AA258EFE5E2}" srcOrd="1" destOrd="0" parTransId="{896BBFE7-09B7-4A92-B8AC-396D38BE2DCF}" sibTransId="{4E4C37C6-DA4E-4D27-9FE4-3EA3BA6952AA}"/>
    <dgm:cxn modelId="{5DEDD173-B287-4708-9838-6B93FF2FDE2E}" type="presOf" srcId="{58BA8657-DFD4-4647-A921-077B59B754BC}" destId="{8E2674C8-2478-4FDA-852F-E6F40B121A48}" srcOrd="0" destOrd="0" presId="urn:microsoft.com/office/officeart/2005/8/layout/matrix3"/>
    <dgm:cxn modelId="{AC7BB882-3A22-42EB-8DCE-9C0B6B531090}" srcId="{F721EC65-7E57-4E8A-B599-550ABDDE7329}" destId="{C6876D52-3E7B-42A6-929C-DA4DD4FFC304}" srcOrd="2" destOrd="0" parTransId="{5ACC5EAB-C7F3-4197-A435-453A50481FCB}" sibTransId="{08326BD9-DA9B-4BA9-ACEC-D6C0D0BBE7FB}"/>
    <dgm:cxn modelId="{C3FBBC9B-ACEB-4F44-8DDA-337D7F79ED4A}" srcId="{F721EC65-7E57-4E8A-B599-550ABDDE7329}" destId="{2A73D47F-2839-4FD0-B15D-9EC872B0B7CE}" srcOrd="3" destOrd="0" parTransId="{63DC9D88-05F3-40E0-84C8-88C43966FBFC}" sibTransId="{54B6D59F-490C-48C0-B9B0-38148CC9496D}"/>
    <dgm:cxn modelId="{AEA626DA-6911-45C3-8490-82B103A0E927}" type="presOf" srcId="{C6876D52-3E7B-42A6-929C-DA4DD4FFC304}" destId="{1AA08BAF-E869-432C-BC1D-A6210E8CB551}" srcOrd="0" destOrd="0" presId="urn:microsoft.com/office/officeart/2005/8/layout/matrix3"/>
    <dgm:cxn modelId="{79FE93FE-3DE8-46E1-AED5-EC7D07D90DD0}" type="presOf" srcId="{3972ACD3-2829-4AB0-98D7-1AA258EFE5E2}" destId="{B6B720DD-E753-4743-9CA6-52CDDC41256A}" srcOrd="0" destOrd="0" presId="urn:microsoft.com/office/officeart/2005/8/layout/matrix3"/>
    <dgm:cxn modelId="{4103260D-C4F9-4830-BB6E-63C2F7265FAE}" type="presParOf" srcId="{8C614B50-094F-46CA-9D50-CA74ABDBD39C}" destId="{57AD9B71-CFF0-491E-BEE5-F4A48DCCA1EF}" srcOrd="0" destOrd="0" presId="urn:microsoft.com/office/officeart/2005/8/layout/matrix3"/>
    <dgm:cxn modelId="{FCF965D9-D726-4631-9200-9B303F23FB61}" type="presParOf" srcId="{8C614B50-094F-46CA-9D50-CA74ABDBD39C}" destId="{8E2674C8-2478-4FDA-852F-E6F40B121A48}" srcOrd="1" destOrd="0" presId="urn:microsoft.com/office/officeart/2005/8/layout/matrix3"/>
    <dgm:cxn modelId="{3CBAB1E4-AD39-4C77-A1EF-8CBE98932BCC}" type="presParOf" srcId="{8C614B50-094F-46CA-9D50-CA74ABDBD39C}" destId="{B6B720DD-E753-4743-9CA6-52CDDC41256A}" srcOrd="2" destOrd="0" presId="urn:microsoft.com/office/officeart/2005/8/layout/matrix3"/>
    <dgm:cxn modelId="{EF6D7F1E-63B6-46E3-892A-4666198C9894}" type="presParOf" srcId="{8C614B50-094F-46CA-9D50-CA74ABDBD39C}" destId="{1AA08BAF-E869-432C-BC1D-A6210E8CB551}" srcOrd="3" destOrd="0" presId="urn:microsoft.com/office/officeart/2005/8/layout/matrix3"/>
    <dgm:cxn modelId="{789828F2-D4B1-4105-8A82-BA9320A29EA4}" type="presParOf" srcId="{8C614B50-094F-46CA-9D50-CA74ABDBD39C}" destId="{1D862872-376C-45AB-9651-66844E12269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508030-FE2D-4F4B-B52D-A2D90D45CD9C}"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34D414C5-9CF6-420D-BBC5-AFE9323C2CAC}">
      <dgm:prSet/>
      <dgm:spPr/>
      <dgm:t>
        <a:bodyPr/>
        <a:lstStyle/>
        <a:p>
          <a:r>
            <a:rPr lang="nl-NL"/>
            <a:t>Ook wel blaasgruis</a:t>
          </a:r>
          <a:endParaRPr lang="en-US"/>
        </a:p>
      </dgm:t>
    </dgm:pt>
    <dgm:pt modelId="{13E1F88E-5BF1-4672-BD95-DCCD7CF903C6}" type="parTrans" cxnId="{A8DD7A1E-B594-4F81-8F38-E600FDE45FF9}">
      <dgm:prSet/>
      <dgm:spPr/>
      <dgm:t>
        <a:bodyPr/>
        <a:lstStyle/>
        <a:p>
          <a:endParaRPr lang="en-US"/>
        </a:p>
      </dgm:t>
    </dgm:pt>
    <dgm:pt modelId="{C70A213C-9610-490C-A85F-42F196897B65}" type="sibTrans" cxnId="{A8DD7A1E-B594-4F81-8F38-E600FDE45FF9}">
      <dgm:prSet/>
      <dgm:spPr/>
      <dgm:t>
        <a:bodyPr/>
        <a:lstStyle/>
        <a:p>
          <a:endParaRPr lang="en-US"/>
        </a:p>
      </dgm:t>
    </dgm:pt>
    <dgm:pt modelId="{4AFFBAFD-596A-4076-9455-E6AF45DA0856}">
      <dgm:prSet/>
      <dgm:spPr/>
      <dgm:t>
        <a:bodyPr/>
        <a:lstStyle/>
        <a:p>
          <a:r>
            <a:rPr lang="nl-NL"/>
            <a:t>Allerlei soorten kristalletjes in de urine</a:t>
          </a:r>
          <a:endParaRPr lang="en-US"/>
        </a:p>
      </dgm:t>
    </dgm:pt>
    <dgm:pt modelId="{624961F4-1808-4D86-8476-1F625BE952CC}" type="parTrans" cxnId="{F6A00412-6EB3-4484-B38B-7C92C7532568}">
      <dgm:prSet/>
      <dgm:spPr/>
      <dgm:t>
        <a:bodyPr/>
        <a:lstStyle/>
        <a:p>
          <a:endParaRPr lang="en-US"/>
        </a:p>
      </dgm:t>
    </dgm:pt>
    <dgm:pt modelId="{A798EB28-2CEC-42F9-BC22-BE30A5B8246A}" type="sibTrans" cxnId="{F6A00412-6EB3-4484-B38B-7C92C7532568}">
      <dgm:prSet/>
      <dgm:spPr/>
      <dgm:t>
        <a:bodyPr/>
        <a:lstStyle/>
        <a:p>
          <a:endParaRPr lang="en-US"/>
        </a:p>
      </dgm:t>
    </dgm:pt>
    <dgm:pt modelId="{1B0C085A-6165-4157-9731-BA44C0F8F830}">
      <dgm:prSet/>
      <dgm:spPr/>
      <dgm:t>
        <a:bodyPr/>
        <a:lstStyle/>
        <a:p>
          <a:r>
            <a:rPr lang="nl-NL"/>
            <a:t>Gevolg </a:t>
          </a:r>
          <a:r>
            <a:rPr lang="nl-NL">
              <a:sym typeface="Wingdings" panose="05000000000000000000" pitchFamily="2" charset="2"/>
            </a:rPr>
            <a:t></a:t>
          </a:r>
          <a:r>
            <a:rPr lang="nl-NL"/>
            <a:t> blaasontsteking</a:t>
          </a:r>
          <a:endParaRPr lang="en-US"/>
        </a:p>
      </dgm:t>
    </dgm:pt>
    <dgm:pt modelId="{02B6A377-DB25-4900-8AA0-FE2D142D77AB}" type="parTrans" cxnId="{33B01A11-81F9-4F6D-AFC9-F1A5295CC9AE}">
      <dgm:prSet/>
      <dgm:spPr/>
      <dgm:t>
        <a:bodyPr/>
        <a:lstStyle/>
        <a:p>
          <a:endParaRPr lang="en-US"/>
        </a:p>
      </dgm:t>
    </dgm:pt>
    <dgm:pt modelId="{919DEBEC-07D5-421C-941F-5299C7DF048C}" type="sibTrans" cxnId="{33B01A11-81F9-4F6D-AFC9-F1A5295CC9AE}">
      <dgm:prSet/>
      <dgm:spPr/>
      <dgm:t>
        <a:bodyPr/>
        <a:lstStyle/>
        <a:p>
          <a:endParaRPr lang="en-US"/>
        </a:p>
      </dgm:t>
    </dgm:pt>
    <dgm:pt modelId="{D16DCD1B-150A-4C05-BF32-670377769672}">
      <dgm:prSet/>
      <dgm:spPr/>
      <dgm:t>
        <a:bodyPr/>
        <a:lstStyle/>
        <a:p>
          <a:r>
            <a:rPr lang="nl-NL"/>
            <a:t>Symptomen:</a:t>
          </a:r>
          <a:endParaRPr lang="en-US"/>
        </a:p>
      </dgm:t>
    </dgm:pt>
    <dgm:pt modelId="{4282E3C4-36E1-4039-85BC-ADABF653A19F}" type="parTrans" cxnId="{55475F6F-3838-4F96-B661-166925CAB5D4}">
      <dgm:prSet/>
      <dgm:spPr/>
      <dgm:t>
        <a:bodyPr/>
        <a:lstStyle/>
        <a:p>
          <a:endParaRPr lang="en-US"/>
        </a:p>
      </dgm:t>
    </dgm:pt>
    <dgm:pt modelId="{9F3F3B94-15ED-4934-8DCA-069FE1034350}" type="sibTrans" cxnId="{55475F6F-3838-4F96-B661-166925CAB5D4}">
      <dgm:prSet/>
      <dgm:spPr/>
      <dgm:t>
        <a:bodyPr/>
        <a:lstStyle/>
        <a:p>
          <a:endParaRPr lang="en-US"/>
        </a:p>
      </dgm:t>
    </dgm:pt>
    <dgm:pt modelId="{A3A6CF8B-B0AD-4AD1-96BB-796B627D9A17}">
      <dgm:prSet/>
      <dgm:spPr/>
      <dgm:t>
        <a:bodyPr/>
        <a:lstStyle/>
        <a:p>
          <a:r>
            <a:rPr lang="nl-NL"/>
            <a:t>Vaak kleine beetjes plassen</a:t>
          </a:r>
          <a:endParaRPr lang="en-US"/>
        </a:p>
      </dgm:t>
    </dgm:pt>
    <dgm:pt modelId="{0502D63E-64A0-4375-9C14-4793888F1BB7}" type="parTrans" cxnId="{9FBED4D9-1086-4089-80B8-844A70FC7F3D}">
      <dgm:prSet/>
      <dgm:spPr/>
      <dgm:t>
        <a:bodyPr/>
        <a:lstStyle/>
        <a:p>
          <a:endParaRPr lang="en-US"/>
        </a:p>
      </dgm:t>
    </dgm:pt>
    <dgm:pt modelId="{D21C798D-CF1D-4750-A44E-65D5E3DB4D2C}" type="sibTrans" cxnId="{9FBED4D9-1086-4089-80B8-844A70FC7F3D}">
      <dgm:prSet/>
      <dgm:spPr/>
      <dgm:t>
        <a:bodyPr/>
        <a:lstStyle/>
        <a:p>
          <a:endParaRPr lang="en-US"/>
        </a:p>
      </dgm:t>
    </dgm:pt>
    <dgm:pt modelId="{054245C9-48EF-4CAA-B5A2-5858D05E33AC}">
      <dgm:prSet/>
      <dgm:spPr/>
      <dgm:t>
        <a:bodyPr/>
        <a:lstStyle/>
        <a:p>
          <a:r>
            <a:rPr lang="nl-NL"/>
            <a:t>Persen op urine</a:t>
          </a:r>
          <a:endParaRPr lang="en-US"/>
        </a:p>
      </dgm:t>
    </dgm:pt>
    <dgm:pt modelId="{FA485F9F-30AA-4AC1-A89A-5B9844D815E6}" type="parTrans" cxnId="{3C99956A-32FE-4AD2-A294-931255E084D2}">
      <dgm:prSet/>
      <dgm:spPr/>
      <dgm:t>
        <a:bodyPr/>
        <a:lstStyle/>
        <a:p>
          <a:endParaRPr lang="en-US"/>
        </a:p>
      </dgm:t>
    </dgm:pt>
    <dgm:pt modelId="{4FF12D2C-D2E6-44EA-A45D-A16ECBA3F394}" type="sibTrans" cxnId="{3C99956A-32FE-4AD2-A294-931255E084D2}">
      <dgm:prSet/>
      <dgm:spPr/>
      <dgm:t>
        <a:bodyPr/>
        <a:lstStyle/>
        <a:p>
          <a:endParaRPr lang="en-US"/>
        </a:p>
      </dgm:t>
    </dgm:pt>
    <dgm:pt modelId="{58322488-B211-4CA0-8C09-3C99BC515409}">
      <dgm:prSet/>
      <dgm:spPr/>
      <dgm:t>
        <a:bodyPr/>
        <a:lstStyle/>
        <a:p>
          <a:r>
            <a:rPr lang="nl-NL"/>
            <a:t>Pijn/bloed bij plassen</a:t>
          </a:r>
          <a:endParaRPr lang="en-US"/>
        </a:p>
      </dgm:t>
    </dgm:pt>
    <dgm:pt modelId="{E9FEAACE-E82A-4148-9263-4CB88305E366}" type="parTrans" cxnId="{943FEA9A-2D5B-4878-AF74-9AC015B4E5EF}">
      <dgm:prSet/>
      <dgm:spPr/>
      <dgm:t>
        <a:bodyPr/>
        <a:lstStyle/>
        <a:p>
          <a:endParaRPr lang="en-US"/>
        </a:p>
      </dgm:t>
    </dgm:pt>
    <dgm:pt modelId="{F0BBBA28-3CAC-41B1-85F2-0B7407EF766C}" type="sibTrans" cxnId="{943FEA9A-2D5B-4878-AF74-9AC015B4E5EF}">
      <dgm:prSet/>
      <dgm:spPr/>
      <dgm:t>
        <a:bodyPr/>
        <a:lstStyle/>
        <a:p>
          <a:endParaRPr lang="en-US"/>
        </a:p>
      </dgm:t>
    </dgm:pt>
    <dgm:pt modelId="{D1760963-25FF-404D-80AF-22DB7FF9937F}">
      <dgm:prSet/>
      <dgm:spPr/>
      <dgm:t>
        <a:bodyPr/>
        <a:lstStyle/>
        <a:p>
          <a:r>
            <a:rPr lang="nl-NL"/>
            <a:t>Behandeling: </a:t>
          </a:r>
          <a:endParaRPr lang="en-US"/>
        </a:p>
      </dgm:t>
    </dgm:pt>
    <dgm:pt modelId="{18564387-7CE2-4179-AB31-FA69E99A7025}" type="parTrans" cxnId="{42875EFA-5C5B-41E0-95D0-12CAC8E38CCB}">
      <dgm:prSet/>
      <dgm:spPr/>
      <dgm:t>
        <a:bodyPr/>
        <a:lstStyle/>
        <a:p>
          <a:endParaRPr lang="en-US"/>
        </a:p>
      </dgm:t>
    </dgm:pt>
    <dgm:pt modelId="{2A0199DF-D65E-4978-B9D0-672EB25E85F7}" type="sibTrans" cxnId="{42875EFA-5C5B-41E0-95D0-12CAC8E38CCB}">
      <dgm:prSet/>
      <dgm:spPr/>
      <dgm:t>
        <a:bodyPr/>
        <a:lstStyle/>
        <a:p>
          <a:endParaRPr lang="en-US"/>
        </a:p>
      </dgm:t>
    </dgm:pt>
    <dgm:pt modelId="{14E45845-914F-4027-BB5B-0F20B48D8C3F}">
      <dgm:prSet/>
      <dgm:spPr/>
      <dgm:t>
        <a:bodyPr/>
        <a:lstStyle/>
        <a:p>
          <a:r>
            <a:rPr lang="nl-NL"/>
            <a:t>Door voeding, kunnen de kristallen oplossen</a:t>
          </a:r>
          <a:endParaRPr lang="en-US"/>
        </a:p>
      </dgm:t>
    </dgm:pt>
    <dgm:pt modelId="{C13051C6-A27E-4D15-8576-79B36FB8346C}" type="parTrans" cxnId="{4017BF3D-C870-474F-BF3D-75B7A21DC4EA}">
      <dgm:prSet/>
      <dgm:spPr/>
      <dgm:t>
        <a:bodyPr/>
        <a:lstStyle/>
        <a:p>
          <a:endParaRPr lang="en-US"/>
        </a:p>
      </dgm:t>
    </dgm:pt>
    <dgm:pt modelId="{B72573AE-FE4D-47BF-BECB-95797FCD1FC5}" type="sibTrans" cxnId="{4017BF3D-C870-474F-BF3D-75B7A21DC4EA}">
      <dgm:prSet/>
      <dgm:spPr/>
      <dgm:t>
        <a:bodyPr/>
        <a:lstStyle/>
        <a:p>
          <a:endParaRPr lang="en-US"/>
        </a:p>
      </dgm:t>
    </dgm:pt>
    <dgm:pt modelId="{BFF4B4B4-2739-4E4E-A908-C1087F63C9DB}">
      <dgm:prSet/>
      <dgm:spPr/>
      <dgm:t>
        <a:bodyPr/>
        <a:lstStyle/>
        <a:p>
          <a:r>
            <a:rPr lang="nl-NL"/>
            <a:t>Als ze te groot zijn </a:t>
          </a:r>
          <a:r>
            <a:rPr lang="nl-NL">
              <a:sym typeface="Wingdings" panose="05000000000000000000" pitchFamily="2" charset="2"/>
            </a:rPr>
            <a:t></a:t>
          </a:r>
          <a:r>
            <a:rPr lang="nl-NL"/>
            <a:t> operatief verwijderen</a:t>
          </a:r>
          <a:endParaRPr lang="en-US"/>
        </a:p>
      </dgm:t>
    </dgm:pt>
    <dgm:pt modelId="{2147E723-A902-41C6-AA7E-058F621D2A55}" type="parTrans" cxnId="{07D452AE-59EF-46AF-A8EC-CF2AA47D1855}">
      <dgm:prSet/>
      <dgm:spPr/>
      <dgm:t>
        <a:bodyPr/>
        <a:lstStyle/>
        <a:p>
          <a:endParaRPr lang="en-US"/>
        </a:p>
      </dgm:t>
    </dgm:pt>
    <dgm:pt modelId="{21309568-097A-4CB9-B900-DC559BC757C8}" type="sibTrans" cxnId="{07D452AE-59EF-46AF-A8EC-CF2AA47D1855}">
      <dgm:prSet/>
      <dgm:spPr/>
      <dgm:t>
        <a:bodyPr/>
        <a:lstStyle/>
        <a:p>
          <a:endParaRPr lang="en-US"/>
        </a:p>
      </dgm:t>
    </dgm:pt>
    <dgm:pt modelId="{00FFAD87-5DA5-4F7C-9601-3991B3127914}" type="pres">
      <dgm:prSet presAssocID="{69508030-FE2D-4F4B-B52D-A2D90D45CD9C}" presName="diagram" presStyleCnt="0">
        <dgm:presLayoutVars>
          <dgm:chPref val="1"/>
          <dgm:dir/>
          <dgm:animOne val="branch"/>
          <dgm:animLvl val="lvl"/>
          <dgm:resizeHandles val="exact"/>
        </dgm:presLayoutVars>
      </dgm:prSet>
      <dgm:spPr/>
    </dgm:pt>
    <dgm:pt modelId="{5B420426-C03E-463F-912E-427F5A6649AA}" type="pres">
      <dgm:prSet presAssocID="{34D414C5-9CF6-420D-BBC5-AFE9323C2CAC}" presName="root1" presStyleCnt="0"/>
      <dgm:spPr/>
    </dgm:pt>
    <dgm:pt modelId="{E723DACC-3C51-49BE-87A3-6EC78692FF20}" type="pres">
      <dgm:prSet presAssocID="{34D414C5-9CF6-420D-BBC5-AFE9323C2CAC}" presName="LevelOneTextNode" presStyleLbl="node0" presStyleIdx="0" presStyleCnt="4">
        <dgm:presLayoutVars>
          <dgm:chPref val="3"/>
        </dgm:presLayoutVars>
      </dgm:prSet>
      <dgm:spPr/>
    </dgm:pt>
    <dgm:pt modelId="{FC8FF0E6-F442-4C5A-B92A-5163D8552FAA}" type="pres">
      <dgm:prSet presAssocID="{34D414C5-9CF6-420D-BBC5-AFE9323C2CAC}" presName="level2hierChild" presStyleCnt="0"/>
      <dgm:spPr/>
    </dgm:pt>
    <dgm:pt modelId="{0652405F-62D3-4F6E-B5CB-EB7BBEBF2526}" type="pres">
      <dgm:prSet presAssocID="{4AFFBAFD-596A-4076-9455-E6AF45DA0856}" presName="root1" presStyleCnt="0"/>
      <dgm:spPr/>
    </dgm:pt>
    <dgm:pt modelId="{4231B587-1B83-4BD5-9D0C-F4C957DBB0FF}" type="pres">
      <dgm:prSet presAssocID="{4AFFBAFD-596A-4076-9455-E6AF45DA0856}" presName="LevelOneTextNode" presStyleLbl="node0" presStyleIdx="1" presStyleCnt="4">
        <dgm:presLayoutVars>
          <dgm:chPref val="3"/>
        </dgm:presLayoutVars>
      </dgm:prSet>
      <dgm:spPr/>
    </dgm:pt>
    <dgm:pt modelId="{B648F7E9-CCFC-4B8F-A66C-560CFD1C8521}" type="pres">
      <dgm:prSet presAssocID="{4AFFBAFD-596A-4076-9455-E6AF45DA0856}" presName="level2hierChild" presStyleCnt="0"/>
      <dgm:spPr/>
    </dgm:pt>
    <dgm:pt modelId="{FEF156A0-BBFE-4002-990A-8608F2A19B6C}" type="pres">
      <dgm:prSet presAssocID="{02B6A377-DB25-4900-8AA0-FE2D142D77AB}" presName="conn2-1" presStyleLbl="parChTrans1D2" presStyleIdx="0" presStyleCnt="6"/>
      <dgm:spPr/>
    </dgm:pt>
    <dgm:pt modelId="{1797E529-DF42-411A-91C8-CB88C7B45FDB}" type="pres">
      <dgm:prSet presAssocID="{02B6A377-DB25-4900-8AA0-FE2D142D77AB}" presName="connTx" presStyleLbl="parChTrans1D2" presStyleIdx="0" presStyleCnt="6"/>
      <dgm:spPr/>
    </dgm:pt>
    <dgm:pt modelId="{1149ECAF-104A-4812-B224-8AF65ED370EE}" type="pres">
      <dgm:prSet presAssocID="{1B0C085A-6165-4157-9731-BA44C0F8F830}" presName="root2" presStyleCnt="0"/>
      <dgm:spPr/>
    </dgm:pt>
    <dgm:pt modelId="{995E5459-D137-48E4-BEBA-C0BEE233548C}" type="pres">
      <dgm:prSet presAssocID="{1B0C085A-6165-4157-9731-BA44C0F8F830}" presName="LevelTwoTextNode" presStyleLbl="node2" presStyleIdx="0" presStyleCnt="6">
        <dgm:presLayoutVars>
          <dgm:chPref val="3"/>
        </dgm:presLayoutVars>
      </dgm:prSet>
      <dgm:spPr/>
    </dgm:pt>
    <dgm:pt modelId="{9A85D3B9-2A67-4779-B97A-99DC76D56D7E}" type="pres">
      <dgm:prSet presAssocID="{1B0C085A-6165-4157-9731-BA44C0F8F830}" presName="level3hierChild" presStyleCnt="0"/>
      <dgm:spPr/>
    </dgm:pt>
    <dgm:pt modelId="{BFA577C1-98F6-4E1E-9CD7-9FA78D929785}" type="pres">
      <dgm:prSet presAssocID="{D16DCD1B-150A-4C05-BF32-670377769672}" presName="root1" presStyleCnt="0"/>
      <dgm:spPr/>
    </dgm:pt>
    <dgm:pt modelId="{6D94D3F3-B2B5-4789-9C81-2EAC5FFA8BF6}" type="pres">
      <dgm:prSet presAssocID="{D16DCD1B-150A-4C05-BF32-670377769672}" presName="LevelOneTextNode" presStyleLbl="node0" presStyleIdx="2" presStyleCnt="4">
        <dgm:presLayoutVars>
          <dgm:chPref val="3"/>
        </dgm:presLayoutVars>
      </dgm:prSet>
      <dgm:spPr/>
    </dgm:pt>
    <dgm:pt modelId="{E93AC6CF-F6C9-42B3-92D1-92BDFE23B888}" type="pres">
      <dgm:prSet presAssocID="{D16DCD1B-150A-4C05-BF32-670377769672}" presName="level2hierChild" presStyleCnt="0"/>
      <dgm:spPr/>
    </dgm:pt>
    <dgm:pt modelId="{8CC1954C-4363-4849-A1AA-9247139AE854}" type="pres">
      <dgm:prSet presAssocID="{0502D63E-64A0-4375-9C14-4793888F1BB7}" presName="conn2-1" presStyleLbl="parChTrans1D2" presStyleIdx="1" presStyleCnt="6"/>
      <dgm:spPr/>
    </dgm:pt>
    <dgm:pt modelId="{0F1BFD20-0202-4C1A-81D4-D47DB349AE15}" type="pres">
      <dgm:prSet presAssocID="{0502D63E-64A0-4375-9C14-4793888F1BB7}" presName="connTx" presStyleLbl="parChTrans1D2" presStyleIdx="1" presStyleCnt="6"/>
      <dgm:spPr/>
    </dgm:pt>
    <dgm:pt modelId="{E3B534D8-C833-4383-92D9-81AE8448F313}" type="pres">
      <dgm:prSet presAssocID="{A3A6CF8B-B0AD-4AD1-96BB-796B627D9A17}" presName="root2" presStyleCnt="0"/>
      <dgm:spPr/>
    </dgm:pt>
    <dgm:pt modelId="{AC432DA9-18E3-4098-BD38-4949DA55143A}" type="pres">
      <dgm:prSet presAssocID="{A3A6CF8B-B0AD-4AD1-96BB-796B627D9A17}" presName="LevelTwoTextNode" presStyleLbl="node2" presStyleIdx="1" presStyleCnt="6">
        <dgm:presLayoutVars>
          <dgm:chPref val="3"/>
        </dgm:presLayoutVars>
      </dgm:prSet>
      <dgm:spPr/>
    </dgm:pt>
    <dgm:pt modelId="{B1CF363A-EE22-454C-A3BF-42F81859258A}" type="pres">
      <dgm:prSet presAssocID="{A3A6CF8B-B0AD-4AD1-96BB-796B627D9A17}" presName="level3hierChild" presStyleCnt="0"/>
      <dgm:spPr/>
    </dgm:pt>
    <dgm:pt modelId="{E8B592CA-E775-4807-8BA3-2B8A10F6D1E7}" type="pres">
      <dgm:prSet presAssocID="{FA485F9F-30AA-4AC1-A89A-5B9844D815E6}" presName="conn2-1" presStyleLbl="parChTrans1D2" presStyleIdx="2" presStyleCnt="6"/>
      <dgm:spPr/>
    </dgm:pt>
    <dgm:pt modelId="{FA64FA6D-A365-4065-BF18-AA997BD12239}" type="pres">
      <dgm:prSet presAssocID="{FA485F9F-30AA-4AC1-A89A-5B9844D815E6}" presName="connTx" presStyleLbl="parChTrans1D2" presStyleIdx="2" presStyleCnt="6"/>
      <dgm:spPr/>
    </dgm:pt>
    <dgm:pt modelId="{ED758EEF-EA82-4F60-B09B-C624CBBD6D0D}" type="pres">
      <dgm:prSet presAssocID="{054245C9-48EF-4CAA-B5A2-5858D05E33AC}" presName="root2" presStyleCnt="0"/>
      <dgm:spPr/>
    </dgm:pt>
    <dgm:pt modelId="{D02A3C8B-73B4-4F10-A070-F5190E2B1311}" type="pres">
      <dgm:prSet presAssocID="{054245C9-48EF-4CAA-B5A2-5858D05E33AC}" presName="LevelTwoTextNode" presStyleLbl="node2" presStyleIdx="2" presStyleCnt="6">
        <dgm:presLayoutVars>
          <dgm:chPref val="3"/>
        </dgm:presLayoutVars>
      </dgm:prSet>
      <dgm:spPr/>
    </dgm:pt>
    <dgm:pt modelId="{B576FBD3-59EA-4F63-A0B3-14E89D0E2A2B}" type="pres">
      <dgm:prSet presAssocID="{054245C9-48EF-4CAA-B5A2-5858D05E33AC}" presName="level3hierChild" presStyleCnt="0"/>
      <dgm:spPr/>
    </dgm:pt>
    <dgm:pt modelId="{8AA8D241-DF2F-4FFA-AA9B-C4A6410B5E3F}" type="pres">
      <dgm:prSet presAssocID="{E9FEAACE-E82A-4148-9263-4CB88305E366}" presName="conn2-1" presStyleLbl="parChTrans1D2" presStyleIdx="3" presStyleCnt="6"/>
      <dgm:spPr/>
    </dgm:pt>
    <dgm:pt modelId="{9AC33C66-E82F-484A-8A9A-51050EE0F241}" type="pres">
      <dgm:prSet presAssocID="{E9FEAACE-E82A-4148-9263-4CB88305E366}" presName="connTx" presStyleLbl="parChTrans1D2" presStyleIdx="3" presStyleCnt="6"/>
      <dgm:spPr/>
    </dgm:pt>
    <dgm:pt modelId="{225F4ADB-801A-4E12-B581-3A912AB7D3B3}" type="pres">
      <dgm:prSet presAssocID="{58322488-B211-4CA0-8C09-3C99BC515409}" presName="root2" presStyleCnt="0"/>
      <dgm:spPr/>
    </dgm:pt>
    <dgm:pt modelId="{A22A36DE-3310-4D39-85B6-2634C2CA5381}" type="pres">
      <dgm:prSet presAssocID="{58322488-B211-4CA0-8C09-3C99BC515409}" presName="LevelTwoTextNode" presStyleLbl="node2" presStyleIdx="3" presStyleCnt="6">
        <dgm:presLayoutVars>
          <dgm:chPref val="3"/>
        </dgm:presLayoutVars>
      </dgm:prSet>
      <dgm:spPr/>
    </dgm:pt>
    <dgm:pt modelId="{25439578-51D8-4035-BBA0-05E4F4E8D917}" type="pres">
      <dgm:prSet presAssocID="{58322488-B211-4CA0-8C09-3C99BC515409}" presName="level3hierChild" presStyleCnt="0"/>
      <dgm:spPr/>
    </dgm:pt>
    <dgm:pt modelId="{DF0A5CE1-5A83-42EB-961C-BEE1CE6BB461}" type="pres">
      <dgm:prSet presAssocID="{D1760963-25FF-404D-80AF-22DB7FF9937F}" presName="root1" presStyleCnt="0"/>
      <dgm:spPr/>
    </dgm:pt>
    <dgm:pt modelId="{7BFF842C-A3AA-4A4D-BC7E-0EE6AAC9B7C4}" type="pres">
      <dgm:prSet presAssocID="{D1760963-25FF-404D-80AF-22DB7FF9937F}" presName="LevelOneTextNode" presStyleLbl="node0" presStyleIdx="3" presStyleCnt="4">
        <dgm:presLayoutVars>
          <dgm:chPref val="3"/>
        </dgm:presLayoutVars>
      </dgm:prSet>
      <dgm:spPr/>
    </dgm:pt>
    <dgm:pt modelId="{E1EDF0B1-ECA0-40A9-BC85-F1577DB8D83F}" type="pres">
      <dgm:prSet presAssocID="{D1760963-25FF-404D-80AF-22DB7FF9937F}" presName="level2hierChild" presStyleCnt="0"/>
      <dgm:spPr/>
    </dgm:pt>
    <dgm:pt modelId="{5331D928-CFBA-4A97-A9E3-BB6BC285C090}" type="pres">
      <dgm:prSet presAssocID="{C13051C6-A27E-4D15-8576-79B36FB8346C}" presName="conn2-1" presStyleLbl="parChTrans1D2" presStyleIdx="4" presStyleCnt="6"/>
      <dgm:spPr/>
    </dgm:pt>
    <dgm:pt modelId="{16ECE4A1-76CE-498F-BB77-3997F2410942}" type="pres">
      <dgm:prSet presAssocID="{C13051C6-A27E-4D15-8576-79B36FB8346C}" presName="connTx" presStyleLbl="parChTrans1D2" presStyleIdx="4" presStyleCnt="6"/>
      <dgm:spPr/>
    </dgm:pt>
    <dgm:pt modelId="{D20417DC-ACB2-4C23-8442-2079FF694BBD}" type="pres">
      <dgm:prSet presAssocID="{14E45845-914F-4027-BB5B-0F20B48D8C3F}" presName="root2" presStyleCnt="0"/>
      <dgm:spPr/>
    </dgm:pt>
    <dgm:pt modelId="{ABA811BA-CC4E-4357-BAC2-8D8FCF7915AD}" type="pres">
      <dgm:prSet presAssocID="{14E45845-914F-4027-BB5B-0F20B48D8C3F}" presName="LevelTwoTextNode" presStyleLbl="node2" presStyleIdx="4" presStyleCnt="6">
        <dgm:presLayoutVars>
          <dgm:chPref val="3"/>
        </dgm:presLayoutVars>
      </dgm:prSet>
      <dgm:spPr/>
    </dgm:pt>
    <dgm:pt modelId="{2FC74C61-90C2-4FDA-A620-DD53EEB5DE30}" type="pres">
      <dgm:prSet presAssocID="{14E45845-914F-4027-BB5B-0F20B48D8C3F}" presName="level3hierChild" presStyleCnt="0"/>
      <dgm:spPr/>
    </dgm:pt>
    <dgm:pt modelId="{E4046B4A-EA64-4F00-A02B-9071CC190B8C}" type="pres">
      <dgm:prSet presAssocID="{2147E723-A902-41C6-AA7E-058F621D2A55}" presName="conn2-1" presStyleLbl="parChTrans1D2" presStyleIdx="5" presStyleCnt="6"/>
      <dgm:spPr/>
    </dgm:pt>
    <dgm:pt modelId="{73A04384-2EA9-4A26-B6DE-7EE88E12CC57}" type="pres">
      <dgm:prSet presAssocID="{2147E723-A902-41C6-AA7E-058F621D2A55}" presName="connTx" presStyleLbl="parChTrans1D2" presStyleIdx="5" presStyleCnt="6"/>
      <dgm:spPr/>
    </dgm:pt>
    <dgm:pt modelId="{63876485-7DEC-44E8-97CB-647FDB41600D}" type="pres">
      <dgm:prSet presAssocID="{BFF4B4B4-2739-4E4E-A908-C1087F63C9DB}" presName="root2" presStyleCnt="0"/>
      <dgm:spPr/>
    </dgm:pt>
    <dgm:pt modelId="{E50E731E-AD17-4A7D-B67C-AA3542104BE3}" type="pres">
      <dgm:prSet presAssocID="{BFF4B4B4-2739-4E4E-A908-C1087F63C9DB}" presName="LevelTwoTextNode" presStyleLbl="node2" presStyleIdx="5" presStyleCnt="6">
        <dgm:presLayoutVars>
          <dgm:chPref val="3"/>
        </dgm:presLayoutVars>
      </dgm:prSet>
      <dgm:spPr/>
    </dgm:pt>
    <dgm:pt modelId="{187EF6A6-7F36-45A8-BAC9-C60C3A278015}" type="pres">
      <dgm:prSet presAssocID="{BFF4B4B4-2739-4E4E-A908-C1087F63C9DB}" presName="level3hierChild" presStyleCnt="0"/>
      <dgm:spPr/>
    </dgm:pt>
  </dgm:ptLst>
  <dgm:cxnLst>
    <dgm:cxn modelId="{81D13600-B71D-4F0D-B515-D238433467D1}" type="presOf" srcId="{02B6A377-DB25-4900-8AA0-FE2D142D77AB}" destId="{FEF156A0-BBFE-4002-990A-8608F2A19B6C}" srcOrd="0" destOrd="0" presId="urn:microsoft.com/office/officeart/2005/8/layout/hierarchy2"/>
    <dgm:cxn modelId="{8369ED09-1F57-4888-93FF-FCB7780C8273}" type="presOf" srcId="{0502D63E-64A0-4375-9C14-4793888F1BB7}" destId="{0F1BFD20-0202-4C1A-81D4-D47DB349AE15}" srcOrd="1" destOrd="0" presId="urn:microsoft.com/office/officeart/2005/8/layout/hierarchy2"/>
    <dgm:cxn modelId="{33B01A11-81F9-4F6D-AFC9-F1A5295CC9AE}" srcId="{4AFFBAFD-596A-4076-9455-E6AF45DA0856}" destId="{1B0C085A-6165-4157-9731-BA44C0F8F830}" srcOrd="0" destOrd="0" parTransId="{02B6A377-DB25-4900-8AA0-FE2D142D77AB}" sibTransId="{919DEBEC-07D5-421C-941F-5299C7DF048C}"/>
    <dgm:cxn modelId="{F6A00412-6EB3-4484-B38B-7C92C7532568}" srcId="{69508030-FE2D-4F4B-B52D-A2D90D45CD9C}" destId="{4AFFBAFD-596A-4076-9455-E6AF45DA0856}" srcOrd="1" destOrd="0" parTransId="{624961F4-1808-4D86-8476-1F625BE952CC}" sibTransId="{A798EB28-2CEC-42F9-BC22-BE30A5B8246A}"/>
    <dgm:cxn modelId="{B9EB9416-4377-48FD-AE39-B03FC2297968}" type="presOf" srcId="{69508030-FE2D-4F4B-B52D-A2D90D45CD9C}" destId="{00FFAD87-5DA5-4F7C-9601-3991B3127914}" srcOrd="0" destOrd="0" presId="urn:microsoft.com/office/officeart/2005/8/layout/hierarchy2"/>
    <dgm:cxn modelId="{9A3A9B1D-488E-4445-BF23-082EF7CDADEF}" type="presOf" srcId="{4AFFBAFD-596A-4076-9455-E6AF45DA0856}" destId="{4231B587-1B83-4BD5-9D0C-F4C957DBB0FF}" srcOrd="0" destOrd="0" presId="urn:microsoft.com/office/officeart/2005/8/layout/hierarchy2"/>
    <dgm:cxn modelId="{2789F71D-C054-4470-A270-9ADE0599CC10}" type="presOf" srcId="{A3A6CF8B-B0AD-4AD1-96BB-796B627D9A17}" destId="{AC432DA9-18E3-4098-BD38-4949DA55143A}" srcOrd="0" destOrd="0" presId="urn:microsoft.com/office/officeart/2005/8/layout/hierarchy2"/>
    <dgm:cxn modelId="{A8DD7A1E-B594-4F81-8F38-E600FDE45FF9}" srcId="{69508030-FE2D-4F4B-B52D-A2D90D45CD9C}" destId="{34D414C5-9CF6-420D-BBC5-AFE9323C2CAC}" srcOrd="0" destOrd="0" parTransId="{13E1F88E-5BF1-4672-BD95-DCCD7CF903C6}" sibTransId="{C70A213C-9610-490C-A85F-42F196897B65}"/>
    <dgm:cxn modelId="{4CEB222A-8618-4396-8FE5-6810B1F7E7DA}" type="presOf" srcId="{14E45845-914F-4027-BB5B-0F20B48D8C3F}" destId="{ABA811BA-CC4E-4357-BAC2-8D8FCF7915AD}" srcOrd="0" destOrd="0" presId="urn:microsoft.com/office/officeart/2005/8/layout/hierarchy2"/>
    <dgm:cxn modelId="{CDC26732-2F37-4AC4-BFCB-8F1C9037BAF6}" type="presOf" srcId="{34D414C5-9CF6-420D-BBC5-AFE9323C2CAC}" destId="{E723DACC-3C51-49BE-87A3-6EC78692FF20}" srcOrd="0" destOrd="0" presId="urn:microsoft.com/office/officeart/2005/8/layout/hierarchy2"/>
    <dgm:cxn modelId="{4017BF3D-C870-474F-BF3D-75B7A21DC4EA}" srcId="{D1760963-25FF-404D-80AF-22DB7FF9937F}" destId="{14E45845-914F-4027-BB5B-0F20B48D8C3F}" srcOrd="0" destOrd="0" parTransId="{C13051C6-A27E-4D15-8576-79B36FB8346C}" sibTransId="{B72573AE-FE4D-47BF-BECB-95797FCD1FC5}"/>
    <dgm:cxn modelId="{04A3705B-2D9B-4FF0-A5AB-21A6727E7BB4}" type="presOf" srcId="{E9FEAACE-E82A-4148-9263-4CB88305E366}" destId="{8AA8D241-DF2F-4FFA-AA9B-C4A6410B5E3F}" srcOrd="0" destOrd="0" presId="urn:microsoft.com/office/officeart/2005/8/layout/hierarchy2"/>
    <dgm:cxn modelId="{0E8C7963-1D82-4C51-B303-612A6753D839}" type="presOf" srcId="{2147E723-A902-41C6-AA7E-058F621D2A55}" destId="{E4046B4A-EA64-4F00-A02B-9071CC190B8C}" srcOrd="0" destOrd="0" presId="urn:microsoft.com/office/officeart/2005/8/layout/hierarchy2"/>
    <dgm:cxn modelId="{3C99956A-32FE-4AD2-A294-931255E084D2}" srcId="{D16DCD1B-150A-4C05-BF32-670377769672}" destId="{054245C9-48EF-4CAA-B5A2-5858D05E33AC}" srcOrd="1" destOrd="0" parTransId="{FA485F9F-30AA-4AC1-A89A-5B9844D815E6}" sibTransId="{4FF12D2C-D2E6-44EA-A45D-A16ECBA3F394}"/>
    <dgm:cxn modelId="{2879CC4A-60E3-408C-B0EB-B0DE37D6C432}" type="presOf" srcId="{BFF4B4B4-2739-4E4E-A908-C1087F63C9DB}" destId="{E50E731E-AD17-4A7D-B67C-AA3542104BE3}" srcOrd="0" destOrd="0" presId="urn:microsoft.com/office/officeart/2005/8/layout/hierarchy2"/>
    <dgm:cxn modelId="{55475F6F-3838-4F96-B661-166925CAB5D4}" srcId="{69508030-FE2D-4F4B-B52D-A2D90D45CD9C}" destId="{D16DCD1B-150A-4C05-BF32-670377769672}" srcOrd="2" destOrd="0" parTransId="{4282E3C4-36E1-4039-85BC-ADABF653A19F}" sibTransId="{9F3F3B94-15ED-4934-8DCA-069FE1034350}"/>
    <dgm:cxn modelId="{A5B81478-11EB-4635-A35F-BC560760AB2D}" type="presOf" srcId="{58322488-B211-4CA0-8C09-3C99BC515409}" destId="{A22A36DE-3310-4D39-85B6-2634C2CA5381}" srcOrd="0" destOrd="0" presId="urn:microsoft.com/office/officeart/2005/8/layout/hierarchy2"/>
    <dgm:cxn modelId="{CC608680-FE3B-4088-BA49-30C9051131BA}" type="presOf" srcId="{0502D63E-64A0-4375-9C14-4793888F1BB7}" destId="{8CC1954C-4363-4849-A1AA-9247139AE854}" srcOrd="0" destOrd="0" presId="urn:microsoft.com/office/officeart/2005/8/layout/hierarchy2"/>
    <dgm:cxn modelId="{943FEA9A-2D5B-4878-AF74-9AC015B4E5EF}" srcId="{D16DCD1B-150A-4C05-BF32-670377769672}" destId="{58322488-B211-4CA0-8C09-3C99BC515409}" srcOrd="2" destOrd="0" parTransId="{E9FEAACE-E82A-4148-9263-4CB88305E366}" sibTransId="{F0BBBA28-3CAC-41B1-85F2-0B7407EF766C}"/>
    <dgm:cxn modelId="{07D452AE-59EF-46AF-A8EC-CF2AA47D1855}" srcId="{D1760963-25FF-404D-80AF-22DB7FF9937F}" destId="{BFF4B4B4-2739-4E4E-A908-C1087F63C9DB}" srcOrd="1" destOrd="0" parTransId="{2147E723-A902-41C6-AA7E-058F621D2A55}" sibTransId="{21309568-097A-4CB9-B900-DC559BC757C8}"/>
    <dgm:cxn modelId="{5B861EB1-F4CD-436B-8738-6E36B440AC7D}" type="presOf" srcId="{E9FEAACE-E82A-4148-9263-4CB88305E366}" destId="{9AC33C66-E82F-484A-8A9A-51050EE0F241}" srcOrd="1" destOrd="0" presId="urn:microsoft.com/office/officeart/2005/8/layout/hierarchy2"/>
    <dgm:cxn modelId="{73D077B2-FE47-4DEB-BCAC-74A11D971C4A}" type="presOf" srcId="{2147E723-A902-41C6-AA7E-058F621D2A55}" destId="{73A04384-2EA9-4A26-B6DE-7EE88E12CC57}" srcOrd="1" destOrd="0" presId="urn:microsoft.com/office/officeart/2005/8/layout/hierarchy2"/>
    <dgm:cxn modelId="{0D66C4B6-60F7-4FD6-B4E8-A0419B774970}" type="presOf" srcId="{02B6A377-DB25-4900-8AA0-FE2D142D77AB}" destId="{1797E529-DF42-411A-91C8-CB88C7B45FDB}" srcOrd="1" destOrd="0" presId="urn:microsoft.com/office/officeart/2005/8/layout/hierarchy2"/>
    <dgm:cxn modelId="{2B1C93D0-5F91-462A-B6AA-15150174D3BB}" type="presOf" srcId="{FA485F9F-30AA-4AC1-A89A-5B9844D815E6}" destId="{FA64FA6D-A365-4065-BF18-AA997BD12239}" srcOrd="1" destOrd="0" presId="urn:microsoft.com/office/officeart/2005/8/layout/hierarchy2"/>
    <dgm:cxn modelId="{77B017D3-3926-4B18-97B3-9EA62ACF50FA}" type="presOf" srcId="{C13051C6-A27E-4D15-8576-79B36FB8346C}" destId="{5331D928-CFBA-4A97-A9E3-BB6BC285C090}" srcOrd="0" destOrd="0" presId="urn:microsoft.com/office/officeart/2005/8/layout/hierarchy2"/>
    <dgm:cxn modelId="{313806D7-D17A-4E55-BB00-CCECD4826BCE}" type="presOf" srcId="{D1760963-25FF-404D-80AF-22DB7FF9937F}" destId="{7BFF842C-A3AA-4A4D-BC7E-0EE6AAC9B7C4}" srcOrd="0" destOrd="0" presId="urn:microsoft.com/office/officeart/2005/8/layout/hierarchy2"/>
    <dgm:cxn modelId="{9FBED4D9-1086-4089-80B8-844A70FC7F3D}" srcId="{D16DCD1B-150A-4C05-BF32-670377769672}" destId="{A3A6CF8B-B0AD-4AD1-96BB-796B627D9A17}" srcOrd="0" destOrd="0" parTransId="{0502D63E-64A0-4375-9C14-4793888F1BB7}" sibTransId="{D21C798D-CF1D-4750-A44E-65D5E3DB4D2C}"/>
    <dgm:cxn modelId="{14985DE0-C001-47BE-9CF7-9EAFBA59B38D}" type="presOf" srcId="{C13051C6-A27E-4D15-8576-79B36FB8346C}" destId="{16ECE4A1-76CE-498F-BB77-3997F2410942}" srcOrd="1" destOrd="0" presId="urn:microsoft.com/office/officeart/2005/8/layout/hierarchy2"/>
    <dgm:cxn modelId="{60C047F8-3B53-4825-A212-E217CAF3BF8F}" type="presOf" srcId="{FA485F9F-30AA-4AC1-A89A-5B9844D815E6}" destId="{E8B592CA-E775-4807-8BA3-2B8A10F6D1E7}" srcOrd="0" destOrd="0" presId="urn:microsoft.com/office/officeart/2005/8/layout/hierarchy2"/>
    <dgm:cxn modelId="{7C1CA7F9-47D4-4103-9BCC-447966AF308E}" type="presOf" srcId="{D16DCD1B-150A-4C05-BF32-670377769672}" destId="{6D94D3F3-B2B5-4789-9C81-2EAC5FFA8BF6}" srcOrd="0" destOrd="0" presId="urn:microsoft.com/office/officeart/2005/8/layout/hierarchy2"/>
    <dgm:cxn modelId="{42875EFA-5C5B-41E0-95D0-12CAC8E38CCB}" srcId="{69508030-FE2D-4F4B-B52D-A2D90D45CD9C}" destId="{D1760963-25FF-404D-80AF-22DB7FF9937F}" srcOrd="3" destOrd="0" parTransId="{18564387-7CE2-4179-AB31-FA69E99A7025}" sibTransId="{2A0199DF-D65E-4978-B9D0-672EB25E85F7}"/>
    <dgm:cxn modelId="{67955CFB-8824-429A-8D5C-28CBF18D6D11}" type="presOf" srcId="{1B0C085A-6165-4157-9731-BA44C0F8F830}" destId="{995E5459-D137-48E4-BEBA-C0BEE233548C}" srcOrd="0" destOrd="0" presId="urn:microsoft.com/office/officeart/2005/8/layout/hierarchy2"/>
    <dgm:cxn modelId="{C4C6F8FD-C697-4646-8767-102F757B2660}" type="presOf" srcId="{054245C9-48EF-4CAA-B5A2-5858D05E33AC}" destId="{D02A3C8B-73B4-4F10-A070-F5190E2B1311}" srcOrd="0" destOrd="0" presId="urn:microsoft.com/office/officeart/2005/8/layout/hierarchy2"/>
    <dgm:cxn modelId="{62C7F465-CA22-403E-A6BC-141C7700B807}" type="presParOf" srcId="{00FFAD87-5DA5-4F7C-9601-3991B3127914}" destId="{5B420426-C03E-463F-912E-427F5A6649AA}" srcOrd="0" destOrd="0" presId="urn:microsoft.com/office/officeart/2005/8/layout/hierarchy2"/>
    <dgm:cxn modelId="{EFAB0E26-B25B-4FC5-91F1-62ADBEB846A1}" type="presParOf" srcId="{5B420426-C03E-463F-912E-427F5A6649AA}" destId="{E723DACC-3C51-49BE-87A3-6EC78692FF20}" srcOrd="0" destOrd="0" presId="urn:microsoft.com/office/officeart/2005/8/layout/hierarchy2"/>
    <dgm:cxn modelId="{C1A4E271-843A-4453-B97E-5C57E1D3B652}" type="presParOf" srcId="{5B420426-C03E-463F-912E-427F5A6649AA}" destId="{FC8FF0E6-F442-4C5A-B92A-5163D8552FAA}" srcOrd="1" destOrd="0" presId="urn:microsoft.com/office/officeart/2005/8/layout/hierarchy2"/>
    <dgm:cxn modelId="{E15EA467-944B-46BD-AD4E-F7C1225289EC}" type="presParOf" srcId="{00FFAD87-5DA5-4F7C-9601-3991B3127914}" destId="{0652405F-62D3-4F6E-B5CB-EB7BBEBF2526}" srcOrd="1" destOrd="0" presId="urn:microsoft.com/office/officeart/2005/8/layout/hierarchy2"/>
    <dgm:cxn modelId="{4D998D1E-52DF-4821-8739-92C5C46AE1B4}" type="presParOf" srcId="{0652405F-62D3-4F6E-B5CB-EB7BBEBF2526}" destId="{4231B587-1B83-4BD5-9D0C-F4C957DBB0FF}" srcOrd="0" destOrd="0" presId="urn:microsoft.com/office/officeart/2005/8/layout/hierarchy2"/>
    <dgm:cxn modelId="{73890845-CB63-4559-8A41-33AB45BB3865}" type="presParOf" srcId="{0652405F-62D3-4F6E-B5CB-EB7BBEBF2526}" destId="{B648F7E9-CCFC-4B8F-A66C-560CFD1C8521}" srcOrd="1" destOrd="0" presId="urn:microsoft.com/office/officeart/2005/8/layout/hierarchy2"/>
    <dgm:cxn modelId="{134199CA-46EB-4855-9222-8BD8608DDCEB}" type="presParOf" srcId="{B648F7E9-CCFC-4B8F-A66C-560CFD1C8521}" destId="{FEF156A0-BBFE-4002-990A-8608F2A19B6C}" srcOrd="0" destOrd="0" presId="urn:microsoft.com/office/officeart/2005/8/layout/hierarchy2"/>
    <dgm:cxn modelId="{57DA5CB0-2951-4FB3-AF26-BCE1042D601A}" type="presParOf" srcId="{FEF156A0-BBFE-4002-990A-8608F2A19B6C}" destId="{1797E529-DF42-411A-91C8-CB88C7B45FDB}" srcOrd="0" destOrd="0" presId="urn:microsoft.com/office/officeart/2005/8/layout/hierarchy2"/>
    <dgm:cxn modelId="{DC4AACB1-04D7-42BE-9D61-DDB61A35F56E}" type="presParOf" srcId="{B648F7E9-CCFC-4B8F-A66C-560CFD1C8521}" destId="{1149ECAF-104A-4812-B224-8AF65ED370EE}" srcOrd="1" destOrd="0" presId="urn:microsoft.com/office/officeart/2005/8/layout/hierarchy2"/>
    <dgm:cxn modelId="{4623DE9C-5AAE-4749-85CD-584D8E07D2EC}" type="presParOf" srcId="{1149ECAF-104A-4812-B224-8AF65ED370EE}" destId="{995E5459-D137-48E4-BEBA-C0BEE233548C}" srcOrd="0" destOrd="0" presId="urn:microsoft.com/office/officeart/2005/8/layout/hierarchy2"/>
    <dgm:cxn modelId="{050E7EFA-982F-4875-B847-2172D82B3C31}" type="presParOf" srcId="{1149ECAF-104A-4812-B224-8AF65ED370EE}" destId="{9A85D3B9-2A67-4779-B97A-99DC76D56D7E}" srcOrd="1" destOrd="0" presId="urn:microsoft.com/office/officeart/2005/8/layout/hierarchy2"/>
    <dgm:cxn modelId="{7450C4D0-BB74-46C6-B5BA-27165A8DABA1}" type="presParOf" srcId="{00FFAD87-5DA5-4F7C-9601-3991B3127914}" destId="{BFA577C1-98F6-4E1E-9CD7-9FA78D929785}" srcOrd="2" destOrd="0" presId="urn:microsoft.com/office/officeart/2005/8/layout/hierarchy2"/>
    <dgm:cxn modelId="{88545D2E-2D3E-4F05-83DB-FE0C3E9B5304}" type="presParOf" srcId="{BFA577C1-98F6-4E1E-9CD7-9FA78D929785}" destId="{6D94D3F3-B2B5-4789-9C81-2EAC5FFA8BF6}" srcOrd="0" destOrd="0" presId="urn:microsoft.com/office/officeart/2005/8/layout/hierarchy2"/>
    <dgm:cxn modelId="{9CDB7029-8206-4D5B-81D7-F7E02940E8E2}" type="presParOf" srcId="{BFA577C1-98F6-4E1E-9CD7-9FA78D929785}" destId="{E93AC6CF-F6C9-42B3-92D1-92BDFE23B888}" srcOrd="1" destOrd="0" presId="urn:microsoft.com/office/officeart/2005/8/layout/hierarchy2"/>
    <dgm:cxn modelId="{F48B4CB0-B016-43F7-BB32-8E624E3F37A0}" type="presParOf" srcId="{E93AC6CF-F6C9-42B3-92D1-92BDFE23B888}" destId="{8CC1954C-4363-4849-A1AA-9247139AE854}" srcOrd="0" destOrd="0" presId="urn:microsoft.com/office/officeart/2005/8/layout/hierarchy2"/>
    <dgm:cxn modelId="{FFE22A73-C4F4-4F9F-9AF3-FE457C9FC170}" type="presParOf" srcId="{8CC1954C-4363-4849-A1AA-9247139AE854}" destId="{0F1BFD20-0202-4C1A-81D4-D47DB349AE15}" srcOrd="0" destOrd="0" presId="urn:microsoft.com/office/officeart/2005/8/layout/hierarchy2"/>
    <dgm:cxn modelId="{DA03C5E9-3421-4D9E-8BFF-DFA0D3D0873C}" type="presParOf" srcId="{E93AC6CF-F6C9-42B3-92D1-92BDFE23B888}" destId="{E3B534D8-C833-4383-92D9-81AE8448F313}" srcOrd="1" destOrd="0" presId="urn:microsoft.com/office/officeart/2005/8/layout/hierarchy2"/>
    <dgm:cxn modelId="{46C7C768-FA37-4424-A005-68581C655964}" type="presParOf" srcId="{E3B534D8-C833-4383-92D9-81AE8448F313}" destId="{AC432DA9-18E3-4098-BD38-4949DA55143A}" srcOrd="0" destOrd="0" presId="urn:microsoft.com/office/officeart/2005/8/layout/hierarchy2"/>
    <dgm:cxn modelId="{52AC4240-F338-48CB-9CFB-36BDFE19B5EE}" type="presParOf" srcId="{E3B534D8-C833-4383-92D9-81AE8448F313}" destId="{B1CF363A-EE22-454C-A3BF-42F81859258A}" srcOrd="1" destOrd="0" presId="urn:microsoft.com/office/officeart/2005/8/layout/hierarchy2"/>
    <dgm:cxn modelId="{1DBD888B-F247-4950-A36D-131A6426B8B5}" type="presParOf" srcId="{E93AC6CF-F6C9-42B3-92D1-92BDFE23B888}" destId="{E8B592CA-E775-4807-8BA3-2B8A10F6D1E7}" srcOrd="2" destOrd="0" presId="urn:microsoft.com/office/officeart/2005/8/layout/hierarchy2"/>
    <dgm:cxn modelId="{8B472C12-6B38-4CB2-AE48-AF7020F13C35}" type="presParOf" srcId="{E8B592CA-E775-4807-8BA3-2B8A10F6D1E7}" destId="{FA64FA6D-A365-4065-BF18-AA997BD12239}" srcOrd="0" destOrd="0" presId="urn:microsoft.com/office/officeart/2005/8/layout/hierarchy2"/>
    <dgm:cxn modelId="{0C7B4DB4-4B69-4E58-B0E5-409F97DFE685}" type="presParOf" srcId="{E93AC6CF-F6C9-42B3-92D1-92BDFE23B888}" destId="{ED758EEF-EA82-4F60-B09B-C624CBBD6D0D}" srcOrd="3" destOrd="0" presId="urn:microsoft.com/office/officeart/2005/8/layout/hierarchy2"/>
    <dgm:cxn modelId="{F0D529D2-8754-4D26-A612-10B5740270F1}" type="presParOf" srcId="{ED758EEF-EA82-4F60-B09B-C624CBBD6D0D}" destId="{D02A3C8B-73B4-4F10-A070-F5190E2B1311}" srcOrd="0" destOrd="0" presId="urn:microsoft.com/office/officeart/2005/8/layout/hierarchy2"/>
    <dgm:cxn modelId="{3DBB5047-C7CA-4D92-B6E7-FEC0B8994366}" type="presParOf" srcId="{ED758EEF-EA82-4F60-B09B-C624CBBD6D0D}" destId="{B576FBD3-59EA-4F63-A0B3-14E89D0E2A2B}" srcOrd="1" destOrd="0" presId="urn:microsoft.com/office/officeart/2005/8/layout/hierarchy2"/>
    <dgm:cxn modelId="{22984165-FEF7-4B97-B2AC-C14FB639542A}" type="presParOf" srcId="{E93AC6CF-F6C9-42B3-92D1-92BDFE23B888}" destId="{8AA8D241-DF2F-4FFA-AA9B-C4A6410B5E3F}" srcOrd="4" destOrd="0" presId="urn:microsoft.com/office/officeart/2005/8/layout/hierarchy2"/>
    <dgm:cxn modelId="{EFC49590-FD85-450F-B913-10B7F4FACFE9}" type="presParOf" srcId="{8AA8D241-DF2F-4FFA-AA9B-C4A6410B5E3F}" destId="{9AC33C66-E82F-484A-8A9A-51050EE0F241}" srcOrd="0" destOrd="0" presId="urn:microsoft.com/office/officeart/2005/8/layout/hierarchy2"/>
    <dgm:cxn modelId="{7CA4FC01-7537-4B64-8705-B7EF01C9BD8F}" type="presParOf" srcId="{E93AC6CF-F6C9-42B3-92D1-92BDFE23B888}" destId="{225F4ADB-801A-4E12-B581-3A912AB7D3B3}" srcOrd="5" destOrd="0" presId="urn:microsoft.com/office/officeart/2005/8/layout/hierarchy2"/>
    <dgm:cxn modelId="{8D1C63B3-71A5-434C-A1AE-876FC7A8B0BE}" type="presParOf" srcId="{225F4ADB-801A-4E12-B581-3A912AB7D3B3}" destId="{A22A36DE-3310-4D39-85B6-2634C2CA5381}" srcOrd="0" destOrd="0" presId="urn:microsoft.com/office/officeart/2005/8/layout/hierarchy2"/>
    <dgm:cxn modelId="{39A1785E-A1EB-4DBC-BFDC-1754BB5A2829}" type="presParOf" srcId="{225F4ADB-801A-4E12-B581-3A912AB7D3B3}" destId="{25439578-51D8-4035-BBA0-05E4F4E8D917}" srcOrd="1" destOrd="0" presId="urn:microsoft.com/office/officeart/2005/8/layout/hierarchy2"/>
    <dgm:cxn modelId="{E0BB8F6F-026E-4ED7-B412-6CCB37C8E0FA}" type="presParOf" srcId="{00FFAD87-5DA5-4F7C-9601-3991B3127914}" destId="{DF0A5CE1-5A83-42EB-961C-BEE1CE6BB461}" srcOrd="3" destOrd="0" presId="urn:microsoft.com/office/officeart/2005/8/layout/hierarchy2"/>
    <dgm:cxn modelId="{7BB45367-C2CC-425A-B10E-695CEFC010A0}" type="presParOf" srcId="{DF0A5CE1-5A83-42EB-961C-BEE1CE6BB461}" destId="{7BFF842C-A3AA-4A4D-BC7E-0EE6AAC9B7C4}" srcOrd="0" destOrd="0" presId="urn:microsoft.com/office/officeart/2005/8/layout/hierarchy2"/>
    <dgm:cxn modelId="{CB08BC7E-B1EC-44F9-ABAE-923FA4CB2059}" type="presParOf" srcId="{DF0A5CE1-5A83-42EB-961C-BEE1CE6BB461}" destId="{E1EDF0B1-ECA0-40A9-BC85-F1577DB8D83F}" srcOrd="1" destOrd="0" presId="urn:microsoft.com/office/officeart/2005/8/layout/hierarchy2"/>
    <dgm:cxn modelId="{0EE0F1A1-55A1-493D-BD88-C875F2EA0568}" type="presParOf" srcId="{E1EDF0B1-ECA0-40A9-BC85-F1577DB8D83F}" destId="{5331D928-CFBA-4A97-A9E3-BB6BC285C090}" srcOrd="0" destOrd="0" presId="urn:microsoft.com/office/officeart/2005/8/layout/hierarchy2"/>
    <dgm:cxn modelId="{16C19F40-5226-41B3-9A2C-456D45A2275C}" type="presParOf" srcId="{5331D928-CFBA-4A97-A9E3-BB6BC285C090}" destId="{16ECE4A1-76CE-498F-BB77-3997F2410942}" srcOrd="0" destOrd="0" presId="urn:microsoft.com/office/officeart/2005/8/layout/hierarchy2"/>
    <dgm:cxn modelId="{CAFDAE9B-E183-4A41-82AC-E0C8BD4639D2}" type="presParOf" srcId="{E1EDF0B1-ECA0-40A9-BC85-F1577DB8D83F}" destId="{D20417DC-ACB2-4C23-8442-2079FF694BBD}" srcOrd="1" destOrd="0" presId="urn:microsoft.com/office/officeart/2005/8/layout/hierarchy2"/>
    <dgm:cxn modelId="{5CB11F6A-CF72-4043-9E58-DAFF614C1D11}" type="presParOf" srcId="{D20417DC-ACB2-4C23-8442-2079FF694BBD}" destId="{ABA811BA-CC4E-4357-BAC2-8D8FCF7915AD}" srcOrd="0" destOrd="0" presId="urn:microsoft.com/office/officeart/2005/8/layout/hierarchy2"/>
    <dgm:cxn modelId="{E36C95D8-EC7E-4063-8194-C3711AB05EE8}" type="presParOf" srcId="{D20417DC-ACB2-4C23-8442-2079FF694BBD}" destId="{2FC74C61-90C2-4FDA-A620-DD53EEB5DE30}" srcOrd="1" destOrd="0" presId="urn:microsoft.com/office/officeart/2005/8/layout/hierarchy2"/>
    <dgm:cxn modelId="{9A67B6F8-80A4-4B25-9AD1-C9CE17E67BA1}" type="presParOf" srcId="{E1EDF0B1-ECA0-40A9-BC85-F1577DB8D83F}" destId="{E4046B4A-EA64-4F00-A02B-9071CC190B8C}" srcOrd="2" destOrd="0" presId="urn:microsoft.com/office/officeart/2005/8/layout/hierarchy2"/>
    <dgm:cxn modelId="{071FAABD-F44A-4BF1-B7AF-0C71E5DBBFD9}" type="presParOf" srcId="{E4046B4A-EA64-4F00-A02B-9071CC190B8C}" destId="{73A04384-2EA9-4A26-B6DE-7EE88E12CC57}" srcOrd="0" destOrd="0" presId="urn:microsoft.com/office/officeart/2005/8/layout/hierarchy2"/>
    <dgm:cxn modelId="{172F74C4-7F26-4CFB-9228-FC6357F6581A}" type="presParOf" srcId="{E1EDF0B1-ECA0-40A9-BC85-F1577DB8D83F}" destId="{63876485-7DEC-44E8-97CB-647FDB41600D}" srcOrd="3" destOrd="0" presId="urn:microsoft.com/office/officeart/2005/8/layout/hierarchy2"/>
    <dgm:cxn modelId="{0B76E625-40A9-4A70-9DD5-18077947DFCD}" type="presParOf" srcId="{63876485-7DEC-44E8-97CB-647FDB41600D}" destId="{E50E731E-AD17-4A7D-B67C-AA3542104BE3}" srcOrd="0" destOrd="0" presId="urn:microsoft.com/office/officeart/2005/8/layout/hierarchy2"/>
    <dgm:cxn modelId="{A54FA22B-D1DD-466A-8F4E-C6CF842CF54F}" type="presParOf" srcId="{63876485-7DEC-44E8-97CB-647FDB41600D}" destId="{187EF6A6-7F36-45A8-BAC9-C60C3A27801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3D449B-FF1F-4A31-825C-8DB4700793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473B12-E603-4A27-BFE1-48C79BD66688}">
      <dgm:prSet/>
      <dgm:spPr/>
      <dgm:t>
        <a:bodyPr/>
        <a:lstStyle/>
        <a:p>
          <a:r>
            <a:rPr lang="nl-NL"/>
            <a:t>Bovenkaak sterk verkort ten opzichte van onderkaak. Daardoor erg korte snuit</a:t>
          </a:r>
          <a:endParaRPr lang="en-US"/>
        </a:p>
      </dgm:t>
    </dgm:pt>
    <dgm:pt modelId="{58F5981C-95E6-4CEA-8A55-C86E9BD5A30B}" type="parTrans" cxnId="{BDB610BE-C4F1-45DC-9FCD-A143F6FBE71F}">
      <dgm:prSet/>
      <dgm:spPr/>
      <dgm:t>
        <a:bodyPr/>
        <a:lstStyle/>
        <a:p>
          <a:endParaRPr lang="en-US"/>
        </a:p>
      </dgm:t>
    </dgm:pt>
    <dgm:pt modelId="{50679755-EF18-4DB7-BB33-4869E9109CF4}" type="sibTrans" cxnId="{BDB610BE-C4F1-45DC-9FCD-A143F6FBE71F}">
      <dgm:prSet/>
      <dgm:spPr/>
      <dgm:t>
        <a:bodyPr/>
        <a:lstStyle/>
        <a:p>
          <a:endParaRPr lang="en-US"/>
        </a:p>
      </dgm:t>
    </dgm:pt>
    <dgm:pt modelId="{60879459-D554-49A7-9E7D-6558541862E5}">
      <dgm:prSet/>
      <dgm:spPr/>
      <dgm:t>
        <a:bodyPr/>
        <a:lstStyle/>
        <a:p>
          <a:r>
            <a:rPr lang="nl-NL"/>
            <a:t>Symptomen:</a:t>
          </a:r>
          <a:endParaRPr lang="en-US"/>
        </a:p>
      </dgm:t>
    </dgm:pt>
    <dgm:pt modelId="{2A56C8D1-B075-4FF8-96A2-DE6F97678498}" type="parTrans" cxnId="{2726A0A4-6AD6-48FA-8272-449900C3FFDB}">
      <dgm:prSet/>
      <dgm:spPr/>
      <dgm:t>
        <a:bodyPr/>
        <a:lstStyle/>
        <a:p>
          <a:endParaRPr lang="en-US"/>
        </a:p>
      </dgm:t>
    </dgm:pt>
    <dgm:pt modelId="{3C733C9C-7911-4730-8D62-EB55B05B9543}" type="sibTrans" cxnId="{2726A0A4-6AD6-48FA-8272-449900C3FFDB}">
      <dgm:prSet/>
      <dgm:spPr/>
      <dgm:t>
        <a:bodyPr/>
        <a:lstStyle/>
        <a:p>
          <a:endParaRPr lang="en-US"/>
        </a:p>
      </dgm:t>
    </dgm:pt>
    <dgm:pt modelId="{FDCB90B8-A3F9-4001-AB26-B77F318A4835}">
      <dgm:prSet/>
      <dgm:spPr/>
      <dgm:t>
        <a:bodyPr/>
        <a:lstStyle/>
        <a:p>
          <a:r>
            <a:rPr lang="nl-NL" dirty="0"/>
            <a:t>Moeilijke ademhaling</a:t>
          </a:r>
          <a:endParaRPr lang="en-US" dirty="0"/>
        </a:p>
      </dgm:t>
    </dgm:pt>
    <dgm:pt modelId="{E6ABE24E-064E-4973-BE62-3445D2CB81DF}" type="parTrans" cxnId="{C1289BB5-2A95-4C05-965C-376E445B0162}">
      <dgm:prSet/>
      <dgm:spPr/>
      <dgm:t>
        <a:bodyPr/>
        <a:lstStyle/>
        <a:p>
          <a:endParaRPr lang="en-US"/>
        </a:p>
      </dgm:t>
    </dgm:pt>
    <dgm:pt modelId="{6278FD2E-704E-45CD-A369-DD056E8BCAD1}" type="sibTrans" cxnId="{C1289BB5-2A95-4C05-965C-376E445B0162}">
      <dgm:prSet/>
      <dgm:spPr/>
      <dgm:t>
        <a:bodyPr/>
        <a:lstStyle/>
        <a:p>
          <a:endParaRPr lang="en-US"/>
        </a:p>
      </dgm:t>
    </dgm:pt>
    <dgm:pt modelId="{37C71962-C5D2-4939-B295-9FE8EA241504}">
      <dgm:prSet/>
      <dgm:spPr/>
      <dgm:t>
        <a:bodyPr/>
        <a:lstStyle/>
        <a:p>
          <a:r>
            <a:rPr lang="nl-NL"/>
            <a:t>‘’pijn’’</a:t>
          </a:r>
          <a:endParaRPr lang="en-US"/>
        </a:p>
      </dgm:t>
    </dgm:pt>
    <dgm:pt modelId="{6A8EC233-3D98-4B01-BB3E-DC6A4C37FF04}" type="parTrans" cxnId="{EC4A9BCC-8E49-4F63-8D34-0FCC7B51D3EE}">
      <dgm:prSet/>
      <dgm:spPr/>
      <dgm:t>
        <a:bodyPr/>
        <a:lstStyle/>
        <a:p>
          <a:endParaRPr lang="en-US"/>
        </a:p>
      </dgm:t>
    </dgm:pt>
    <dgm:pt modelId="{8A8E68DD-2604-40B8-A4FB-01641E83D229}" type="sibTrans" cxnId="{EC4A9BCC-8E49-4F63-8D34-0FCC7B51D3EE}">
      <dgm:prSet/>
      <dgm:spPr/>
      <dgm:t>
        <a:bodyPr/>
        <a:lstStyle/>
        <a:p>
          <a:endParaRPr lang="en-US"/>
        </a:p>
      </dgm:t>
    </dgm:pt>
    <dgm:pt modelId="{FF326F8B-49E7-4E93-8766-D2B48B636B0A}">
      <dgm:prSet/>
      <dgm:spPr/>
      <dgm:t>
        <a:bodyPr/>
        <a:lstStyle/>
        <a:p>
          <a:r>
            <a:rPr lang="nl-NL"/>
            <a:t>Kortademing</a:t>
          </a:r>
          <a:endParaRPr lang="en-US"/>
        </a:p>
      </dgm:t>
    </dgm:pt>
    <dgm:pt modelId="{E6A0E443-AA89-4460-BB4B-2109EAA9B7AC}" type="parTrans" cxnId="{CC02D696-33DC-408D-8B54-44C8291E5007}">
      <dgm:prSet/>
      <dgm:spPr/>
      <dgm:t>
        <a:bodyPr/>
        <a:lstStyle/>
        <a:p>
          <a:endParaRPr lang="en-US"/>
        </a:p>
      </dgm:t>
    </dgm:pt>
    <dgm:pt modelId="{257E5C2A-A07F-4DB4-A779-939F80C1C869}" type="sibTrans" cxnId="{CC02D696-33DC-408D-8B54-44C8291E5007}">
      <dgm:prSet/>
      <dgm:spPr/>
      <dgm:t>
        <a:bodyPr/>
        <a:lstStyle/>
        <a:p>
          <a:endParaRPr lang="en-US"/>
        </a:p>
      </dgm:t>
    </dgm:pt>
    <dgm:pt modelId="{215B0CD7-B176-4B36-8817-6A1FEE643A22}">
      <dgm:prSet/>
      <dgm:spPr/>
      <dgm:t>
        <a:bodyPr/>
        <a:lstStyle/>
        <a:p>
          <a:r>
            <a:rPr lang="nl-NL"/>
            <a:t>Behandeling:</a:t>
          </a:r>
          <a:endParaRPr lang="en-US"/>
        </a:p>
      </dgm:t>
    </dgm:pt>
    <dgm:pt modelId="{D3FDB609-9608-4BC1-A45B-8420785BD6B1}" type="parTrans" cxnId="{08B217E2-514E-484E-A5E9-C55A9386D04E}">
      <dgm:prSet/>
      <dgm:spPr/>
      <dgm:t>
        <a:bodyPr/>
        <a:lstStyle/>
        <a:p>
          <a:endParaRPr lang="en-US"/>
        </a:p>
      </dgm:t>
    </dgm:pt>
    <dgm:pt modelId="{9CDC759D-0B10-4ED6-9268-06F5D2B9F5CC}" type="sibTrans" cxnId="{08B217E2-514E-484E-A5E9-C55A9386D04E}">
      <dgm:prSet/>
      <dgm:spPr/>
      <dgm:t>
        <a:bodyPr/>
        <a:lstStyle/>
        <a:p>
          <a:endParaRPr lang="en-US"/>
        </a:p>
      </dgm:t>
    </dgm:pt>
    <dgm:pt modelId="{5E35A588-1174-48F8-A2F6-B9425F24CB5A}">
      <dgm:prSet/>
      <dgm:spPr/>
      <dgm:t>
        <a:bodyPr/>
        <a:lstStyle/>
        <a:p>
          <a:r>
            <a:rPr lang="nl-NL"/>
            <a:t>Operatie aan gehemelte en neus</a:t>
          </a:r>
          <a:endParaRPr lang="en-US"/>
        </a:p>
      </dgm:t>
    </dgm:pt>
    <dgm:pt modelId="{E388E399-3AF0-4F22-89A0-0AA7D82E7B16}" type="parTrans" cxnId="{5E13456B-548A-44C0-98D6-7EEA506B2CEE}">
      <dgm:prSet/>
      <dgm:spPr/>
      <dgm:t>
        <a:bodyPr/>
        <a:lstStyle/>
        <a:p>
          <a:endParaRPr lang="en-US"/>
        </a:p>
      </dgm:t>
    </dgm:pt>
    <dgm:pt modelId="{B707AE06-3E55-4529-A060-5DCA8E808DDC}" type="sibTrans" cxnId="{5E13456B-548A-44C0-98D6-7EEA506B2CEE}">
      <dgm:prSet/>
      <dgm:spPr/>
      <dgm:t>
        <a:bodyPr/>
        <a:lstStyle/>
        <a:p>
          <a:endParaRPr lang="en-US"/>
        </a:p>
      </dgm:t>
    </dgm:pt>
    <dgm:pt modelId="{207C32E6-CA49-4D6D-B41B-0A9187AFF5C4}" type="pres">
      <dgm:prSet presAssocID="{7E3D449B-FF1F-4A31-825C-8DB4700793B1}" presName="root" presStyleCnt="0">
        <dgm:presLayoutVars>
          <dgm:dir/>
          <dgm:resizeHandles val="exact"/>
        </dgm:presLayoutVars>
      </dgm:prSet>
      <dgm:spPr/>
    </dgm:pt>
    <dgm:pt modelId="{D7C73D1B-D8B4-43C7-9F6C-985A8B06C6EF}" type="pres">
      <dgm:prSet presAssocID="{1A473B12-E603-4A27-BFE1-48C79BD66688}" presName="compNode" presStyleCnt="0"/>
      <dgm:spPr/>
    </dgm:pt>
    <dgm:pt modelId="{BCA6CEFF-50AD-4034-908E-004B8D00D862}" type="pres">
      <dgm:prSet presAssocID="{1A473B12-E603-4A27-BFE1-48C79BD66688}" presName="bgRect" presStyleLbl="bgShp" presStyleIdx="0" presStyleCnt="3"/>
      <dgm:spPr/>
    </dgm:pt>
    <dgm:pt modelId="{1A9FAAB7-75EC-4411-AF2F-587E4C0125D8}" type="pres">
      <dgm:prSet presAssocID="{1A473B12-E603-4A27-BFE1-48C79BD6668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up met effen opvulling"/>
        </a:ext>
      </dgm:extLst>
    </dgm:pt>
    <dgm:pt modelId="{F2FF8B42-DAA3-4707-ACD5-4C319A3FFE21}" type="pres">
      <dgm:prSet presAssocID="{1A473B12-E603-4A27-BFE1-48C79BD66688}" presName="spaceRect" presStyleCnt="0"/>
      <dgm:spPr/>
    </dgm:pt>
    <dgm:pt modelId="{A607FBB9-0E80-4C54-80BC-ADCA5A8786E2}" type="pres">
      <dgm:prSet presAssocID="{1A473B12-E603-4A27-BFE1-48C79BD66688}" presName="parTx" presStyleLbl="revTx" presStyleIdx="0" presStyleCnt="5">
        <dgm:presLayoutVars>
          <dgm:chMax val="0"/>
          <dgm:chPref val="0"/>
        </dgm:presLayoutVars>
      </dgm:prSet>
      <dgm:spPr/>
    </dgm:pt>
    <dgm:pt modelId="{F8F71845-574B-4F13-ABBF-3CB577D5F4E3}" type="pres">
      <dgm:prSet presAssocID="{50679755-EF18-4DB7-BB33-4869E9109CF4}" presName="sibTrans" presStyleCnt="0"/>
      <dgm:spPr/>
    </dgm:pt>
    <dgm:pt modelId="{D4150A1E-1DD2-4DB4-8EE8-648FBB3A4341}" type="pres">
      <dgm:prSet presAssocID="{60879459-D554-49A7-9E7D-6558541862E5}" presName="compNode" presStyleCnt="0"/>
      <dgm:spPr/>
    </dgm:pt>
    <dgm:pt modelId="{F013107F-09EB-48FF-8DAC-30E0E6A02B0B}" type="pres">
      <dgm:prSet presAssocID="{60879459-D554-49A7-9E7D-6558541862E5}" presName="bgRect" presStyleLbl="bgShp" presStyleIdx="1" presStyleCnt="3"/>
      <dgm:spPr/>
    </dgm:pt>
    <dgm:pt modelId="{384D1780-2886-4628-98C9-C94BFFB2B77D}" type="pres">
      <dgm:prSet presAssocID="{60879459-D554-49A7-9E7D-6558541862E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us silhouet"/>
        </a:ext>
      </dgm:extLst>
    </dgm:pt>
    <dgm:pt modelId="{6E4224C2-E455-4B98-B266-801EE09D61DC}" type="pres">
      <dgm:prSet presAssocID="{60879459-D554-49A7-9E7D-6558541862E5}" presName="spaceRect" presStyleCnt="0"/>
      <dgm:spPr/>
    </dgm:pt>
    <dgm:pt modelId="{28A91110-B7B4-4C0C-BD5A-5112A839A184}" type="pres">
      <dgm:prSet presAssocID="{60879459-D554-49A7-9E7D-6558541862E5}" presName="parTx" presStyleLbl="revTx" presStyleIdx="1" presStyleCnt="5">
        <dgm:presLayoutVars>
          <dgm:chMax val="0"/>
          <dgm:chPref val="0"/>
        </dgm:presLayoutVars>
      </dgm:prSet>
      <dgm:spPr/>
    </dgm:pt>
    <dgm:pt modelId="{6D6B655B-A6FA-48C9-B998-CC148C2840A7}" type="pres">
      <dgm:prSet presAssocID="{60879459-D554-49A7-9E7D-6558541862E5}" presName="desTx" presStyleLbl="revTx" presStyleIdx="2" presStyleCnt="5">
        <dgm:presLayoutVars/>
      </dgm:prSet>
      <dgm:spPr/>
    </dgm:pt>
    <dgm:pt modelId="{FCDE9253-E959-411F-9D72-95AF5EB2E86A}" type="pres">
      <dgm:prSet presAssocID="{3C733C9C-7911-4730-8D62-EB55B05B9543}" presName="sibTrans" presStyleCnt="0"/>
      <dgm:spPr/>
    </dgm:pt>
    <dgm:pt modelId="{17A8F536-2214-4620-8D7D-4045693E1373}" type="pres">
      <dgm:prSet presAssocID="{215B0CD7-B176-4B36-8817-6A1FEE643A22}" presName="compNode" presStyleCnt="0"/>
      <dgm:spPr/>
    </dgm:pt>
    <dgm:pt modelId="{C7A4AE93-34C0-4EE6-8450-9306D003AA4F}" type="pres">
      <dgm:prSet presAssocID="{215B0CD7-B176-4B36-8817-6A1FEE643A22}" presName="bgRect" presStyleLbl="bgShp" presStyleIdx="2" presStyleCnt="3"/>
      <dgm:spPr/>
    </dgm:pt>
    <dgm:pt modelId="{58B33A6F-93EB-4475-A5FA-3533EE5EB39A}" type="pres">
      <dgm:prSet presAssocID="{215B0CD7-B176-4B36-8817-6A1FEE643A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1 met effen opvulling"/>
        </a:ext>
      </dgm:extLst>
    </dgm:pt>
    <dgm:pt modelId="{0EBC7897-AE02-4B70-8D2F-E7A99863BA34}" type="pres">
      <dgm:prSet presAssocID="{215B0CD7-B176-4B36-8817-6A1FEE643A22}" presName="spaceRect" presStyleCnt="0"/>
      <dgm:spPr/>
    </dgm:pt>
    <dgm:pt modelId="{A2B61FDD-5A70-4292-9BAF-77C1CE133A63}" type="pres">
      <dgm:prSet presAssocID="{215B0CD7-B176-4B36-8817-6A1FEE643A22}" presName="parTx" presStyleLbl="revTx" presStyleIdx="3" presStyleCnt="5">
        <dgm:presLayoutVars>
          <dgm:chMax val="0"/>
          <dgm:chPref val="0"/>
        </dgm:presLayoutVars>
      </dgm:prSet>
      <dgm:spPr/>
    </dgm:pt>
    <dgm:pt modelId="{483C64E5-5500-4A62-9334-DEC40A40A88A}" type="pres">
      <dgm:prSet presAssocID="{215B0CD7-B176-4B36-8817-6A1FEE643A22}" presName="desTx" presStyleLbl="revTx" presStyleIdx="4" presStyleCnt="5">
        <dgm:presLayoutVars/>
      </dgm:prSet>
      <dgm:spPr/>
    </dgm:pt>
  </dgm:ptLst>
  <dgm:cxnLst>
    <dgm:cxn modelId="{C701C91E-E38D-48A4-824B-695F7AEEDF06}" type="presOf" srcId="{7E3D449B-FF1F-4A31-825C-8DB4700793B1}" destId="{207C32E6-CA49-4D6D-B41B-0A9187AFF5C4}" srcOrd="0" destOrd="0" presId="urn:microsoft.com/office/officeart/2018/2/layout/IconVerticalSolidList"/>
    <dgm:cxn modelId="{976C8E39-4ABC-4428-97B3-4A627D2774CF}" type="presOf" srcId="{37C71962-C5D2-4939-B295-9FE8EA241504}" destId="{6D6B655B-A6FA-48C9-B998-CC148C2840A7}" srcOrd="0" destOrd="1" presId="urn:microsoft.com/office/officeart/2018/2/layout/IconVerticalSolidList"/>
    <dgm:cxn modelId="{8341CC3F-44DE-4A36-8AAB-37A4D4ABD39D}" type="presOf" srcId="{5E35A588-1174-48F8-A2F6-B9425F24CB5A}" destId="{483C64E5-5500-4A62-9334-DEC40A40A88A}" srcOrd="0" destOrd="0" presId="urn:microsoft.com/office/officeart/2018/2/layout/IconVerticalSolidList"/>
    <dgm:cxn modelId="{36925B44-D53A-4541-B3D2-EB6A18E069BC}" type="presOf" srcId="{FDCB90B8-A3F9-4001-AB26-B77F318A4835}" destId="{6D6B655B-A6FA-48C9-B998-CC148C2840A7}" srcOrd="0" destOrd="0" presId="urn:microsoft.com/office/officeart/2018/2/layout/IconVerticalSolidList"/>
    <dgm:cxn modelId="{5E13456B-548A-44C0-98D6-7EEA506B2CEE}" srcId="{215B0CD7-B176-4B36-8817-6A1FEE643A22}" destId="{5E35A588-1174-48F8-A2F6-B9425F24CB5A}" srcOrd="0" destOrd="0" parTransId="{E388E399-3AF0-4F22-89A0-0AA7D82E7B16}" sibTransId="{B707AE06-3E55-4529-A060-5DCA8E808DDC}"/>
    <dgm:cxn modelId="{26080A82-191F-47D0-A213-F4D74D97D188}" type="presOf" srcId="{215B0CD7-B176-4B36-8817-6A1FEE643A22}" destId="{A2B61FDD-5A70-4292-9BAF-77C1CE133A63}" srcOrd="0" destOrd="0" presId="urn:microsoft.com/office/officeart/2018/2/layout/IconVerticalSolidList"/>
    <dgm:cxn modelId="{CADC5394-F0C4-4BBF-9825-0FC8DBE735C7}" type="presOf" srcId="{FF326F8B-49E7-4E93-8766-D2B48B636B0A}" destId="{6D6B655B-A6FA-48C9-B998-CC148C2840A7}" srcOrd="0" destOrd="2" presId="urn:microsoft.com/office/officeart/2018/2/layout/IconVerticalSolidList"/>
    <dgm:cxn modelId="{CC02D696-33DC-408D-8B54-44C8291E5007}" srcId="{60879459-D554-49A7-9E7D-6558541862E5}" destId="{FF326F8B-49E7-4E93-8766-D2B48B636B0A}" srcOrd="2" destOrd="0" parTransId="{E6A0E443-AA89-4460-BB4B-2109EAA9B7AC}" sibTransId="{257E5C2A-A07F-4DB4-A779-939F80C1C869}"/>
    <dgm:cxn modelId="{2726A0A4-6AD6-48FA-8272-449900C3FFDB}" srcId="{7E3D449B-FF1F-4A31-825C-8DB4700793B1}" destId="{60879459-D554-49A7-9E7D-6558541862E5}" srcOrd="1" destOrd="0" parTransId="{2A56C8D1-B075-4FF8-96A2-DE6F97678498}" sibTransId="{3C733C9C-7911-4730-8D62-EB55B05B9543}"/>
    <dgm:cxn modelId="{C1289BB5-2A95-4C05-965C-376E445B0162}" srcId="{60879459-D554-49A7-9E7D-6558541862E5}" destId="{FDCB90B8-A3F9-4001-AB26-B77F318A4835}" srcOrd="0" destOrd="0" parTransId="{E6ABE24E-064E-4973-BE62-3445D2CB81DF}" sibTransId="{6278FD2E-704E-45CD-A369-DD056E8BCAD1}"/>
    <dgm:cxn modelId="{BDB610BE-C4F1-45DC-9FCD-A143F6FBE71F}" srcId="{7E3D449B-FF1F-4A31-825C-8DB4700793B1}" destId="{1A473B12-E603-4A27-BFE1-48C79BD66688}" srcOrd="0" destOrd="0" parTransId="{58F5981C-95E6-4CEA-8A55-C86E9BD5A30B}" sibTransId="{50679755-EF18-4DB7-BB33-4869E9109CF4}"/>
    <dgm:cxn modelId="{193E9CCA-4A5C-4764-8572-1D4C370C2D55}" type="presOf" srcId="{60879459-D554-49A7-9E7D-6558541862E5}" destId="{28A91110-B7B4-4C0C-BD5A-5112A839A184}" srcOrd="0" destOrd="0" presId="urn:microsoft.com/office/officeart/2018/2/layout/IconVerticalSolidList"/>
    <dgm:cxn modelId="{EC4A9BCC-8E49-4F63-8D34-0FCC7B51D3EE}" srcId="{60879459-D554-49A7-9E7D-6558541862E5}" destId="{37C71962-C5D2-4939-B295-9FE8EA241504}" srcOrd="1" destOrd="0" parTransId="{6A8EC233-3D98-4B01-BB3E-DC6A4C37FF04}" sibTransId="{8A8E68DD-2604-40B8-A4FB-01641E83D229}"/>
    <dgm:cxn modelId="{1509D9DF-0C70-4A62-A6A1-B60604AFD00C}" type="presOf" srcId="{1A473B12-E603-4A27-BFE1-48C79BD66688}" destId="{A607FBB9-0E80-4C54-80BC-ADCA5A8786E2}" srcOrd="0" destOrd="0" presId="urn:microsoft.com/office/officeart/2018/2/layout/IconVerticalSolidList"/>
    <dgm:cxn modelId="{08B217E2-514E-484E-A5E9-C55A9386D04E}" srcId="{7E3D449B-FF1F-4A31-825C-8DB4700793B1}" destId="{215B0CD7-B176-4B36-8817-6A1FEE643A22}" srcOrd="2" destOrd="0" parTransId="{D3FDB609-9608-4BC1-A45B-8420785BD6B1}" sibTransId="{9CDC759D-0B10-4ED6-9268-06F5D2B9F5CC}"/>
    <dgm:cxn modelId="{0D366BF2-E44B-46CD-B5D0-849081CA70AE}" type="presParOf" srcId="{207C32E6-CA49-4D6D-B41B-0A9187AFF5C4}" destId="{D7C73D1B-D8B4-43C7-9F6C-985A8B06C6EF}" srcOrd="0" destOrd="0" presId="urn:microsoft.com/office/officeart/2018/2/layout/IconVerticalSolidList"/>
    <dgm:cxn modelId="{A76FFE83-82D2-42E2-9F60-70A32D08D141}" type="presParOf" srcId="{D7C73D1B-D8B4-43C7-9F6C-985A8B06C6EF}" destId="{BCA6CEFF-50AD-4034-908E-004B8D00D862}" srcOrd="0" destOrd="0" presId="urn:microsoft.com/office/officeart/2018/2/layout/IconVerticalSolidList"/>
    <dgm:cxn modelId="{A22F0691-3AAA-426B-876D-CF49E91F9D2D}" type="presParOf" srcId="{D7C73D1B-D8B4-43C7-9F6C-985A8B06C6EF}" destId="{1A9FAAB7-75EC-4411-AF2F-587E4C0125D8}" srcOrd="1" destOrd="0" presId="urn:microsoft.com/office/officeart/2018/2/layout/IconVerticalSolidList"/>
    <dgm:cxn modelId="{4B553017-F622-4A08-A2EA-55D938114FC2}" type="presParOf" srcId="{D7C73D1B-D8B4-43C7-9F6C-985A8B06C6EF}" destId="{F2FF8B42-DAA3-4707-ACD5-4C319A3FFE21}" srcOrd="2" destOrd="0" presId="urn:microsoft.com/office/officeart/2018/2/layout/IconVerticalSolidList"/>
    <dgm:cxn modelId="{C5D17903-C8AB-4A34-8BC0-79BA73C3383A}" type="presParOf" srcId="{D7C73D1B-D8B4-43C7-9F6C-985A8B06C6EF}" destId="{A607FBB9-0E80-4C54-80BC-ADCA5A8786E2}" srcOrd="3" destOrd="0" presId="urn:microsoft.com/office/officeart/2018/2/layout/IconVerticalSolidList"/>
    <dgm:cxn modelId="{714048A9-25FA-4798-8EBA-F76A78BCB174}" type="presParOf" srcId="{207C32E6-CA49-4D6D-B41B-0A9187AFF5C4}" destId="{F8F71845-574B-4F13-ABBF-3CB577D5F4E3}" srcOrd="1" destOrd="0" presId="urn:microsoft.com/office/officeart/2018/2/layout/IconVerticalSolidList"/>
    <dgm:cxn modelId="{5C656054-85F5-4526-BD33-78A1B0777671}" type="presParOf" srcId="{207C32E6-CA49-4D6D-B41B-0A9187AFF5C4}" destId="{D4150A1E-1DD2-4DB4-8EE8-648FBB3A4341}" srcOrd="2" destOrd="0" presId="urn:microsoft.com/office/officeart/2018/2/layout/IconVerticalSolidList"/>
    <dgm:cxn modelId="{7AD08BBC-5B3D-4184-9B96-C498A3C61378}" type="presParOf" srcId="{D4150A1E-1DD2-4DB4-8EE8-648FBB3A4341}" destId="{F013107F-09EB-48FF-8DAC-30E0E6A02B0B}" srcOrd="0" destOrd="0" presId="urn:microsoft.com/office/officeart/2018/2/layout/IconVerticalSolidList"/>
    <dgm:cxn modelId="{BDE7A830-263E-4BBE-AD21-FD5EC18F536B}" type="presParOf" srcId="{D4150A1E-1DD2-4DB4-8EE8-648FBB3A4341}" destId="{384D1780-2886-4628-98C9-C94BFFB2B77D}" srcOrd="1" destOrd="0" presId="urn:microsoft.com/office/officeart/2018/2/layout/IconVerticalSolidList"/>
    <dgm:cxn modelId="{78C263C7-A6EE-42CC-AC9B-369CD4011F25}" type="presParOf" srcId="{D4150A1E-1DD2-4DB4-8EE8-648FBB3A4341}" destId="{6E4224C2-E455-4B98-B266-801EE09D61DC}" srcOrd="2" destOrd="0" presId="urn:microsoft.com/office/officeart/2018/2/layout/IconVerticalSolidList"/>
    <dgm:cxn modelId="{8B6F3319-FD63-42CA-A425-CC7D00711FE5}" type="presParOf" srcId="{D4150A1E-1DD2-4DB4-8EE8-648FBB3A4341}" destId="{28A91110-B7B4-4C0C-BD5A-5112A839A184}" srcOrd="3" destOrd="0" presId="urn:microsoft.com/office/officeart/2018/2/layout/IconVerticalSolidList"/>
    <dgm:cxn modelId="{B59D05DA-D989-4389-9BB7-CEDA296EB197}" type="presParOf" srcId="{D4150A1E-1DD2-4DB4-8EE8-648FBB3A4341}" destId="{6D6B655B-A6FA-48C9-B998-CC148C2840A7}" srcOrd="4" destOrd="0" presId="urn:microsoft.com/office/officeart/2018/2/layout/IconVerticalSolidList"/>
    <dgm:cxn modelId="{7F3B301B-F895-41AE-AD94-F37977B59A80}" type="presParOf" srcId="{207C32E6-CA49-4D6D-B41B-0A9187AFF5C4}" destId="{FCDE9253-E959-411F-9D72-95AF5EB2E86A}" srcOrd="3" destOrd="0" presId="urn:microsoft.com/office/officeart/2018/2/layout/IconVerticalSolidList"/>
    <dgm:cxn modelId="{E65C38D9-A03D-4C01-9F60-F89C4F0A1F36}" type="presParOf" srcId="{207C32E6-CA49-4D6D-B41B-0A9187AFF5C4}" destId="{17A8F536-2214-4620-8D7D-4045693E1373}" srcOrd="4" destOrd="0" presId="urn:microsoft.com/office/officeart/2018/2/layout/IconVerticalSolidList"/>
    <dgm:cxn modelId="{CFAC5168-2D2B-424B-A5B2-59E1C473262F}" type="presParOf" srcId="{17A8F536-2214-4620-8D7D-4045693E1373}" destId="{C7A4AE93-34C0-4EE6-8450-9306D003AA4F}" srcOrd="0" destOrd="0" presId="urn:microsoft.com/office/officeart/2018/2/layout/IconVerticalSolidList"/>
    <dgm:cxn modelId="{0259D7E5-997A-4650-80CB-F29862C6F041}" type="presParOf" srcId="{17A8F536-2214-4620-8D7D-4045693E1373}" destId="{58B33A6F-93EB-4475-A5FA-3533EE5EB39A}" srcOrd="1" destOrd="0" presId="urn:microsoft.com/office/officeart/2018/2/layout/IconVerticalSolidList"/>
    <dgm:cxn modelId="{9F2C1A65-5CB9-4C86-966B-5DF224A4A21A}" type="presParOf" srcId="{17A8F536-2214-4620-8D7D-4045693E1373}" destId="{0EBC7897-AE02-4B70-8D2F-E7A99863BA34}" srcOrd="2" destOrd="0" presId="urn:microsoft.com/office/officeart/2018/2/layout/IconVerticalSolidList"/>
    <dgm:cxn modelId="{1BB2F745-EF96-41D9-B08A-686C99C3D2ED}" type="presParOf" srcId="{17A8F536-2214-4620-8D7D-4045693E1373}" destId="{A2B61FDD-5A70-4292-9BAF-77C1CE133A63}" srcOrd="3" destOrd="0" presId="urn:microsoft.com/office/officeart/2018/2/layout/IconVerticalSolidList"/>
    <dgm:cxn modelId="{22C09909-E898-4F70-A5C6-EAD2CB81FE8A}" type="presParOf" srcId="{17A8F536-2214-4620-8D7D-4045693E1373}" destId="{483C64E5-5500-4A62-9334-DEC40A40A88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8405B-3640-4182-9920-F481ABC168F9}"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C40750AC-FFE5-4176-B476-79D1353D47D1}">
      <dgm:prSet/>
      <dgm:spPr/>
      <dgm:t>
        <a:bodyPr/>
        <a:lstStyle/>
        <a:p>
          <a:r>
            <a:rPr lang="nl-NL"/>
            <a:t>Spoedbehandelplan</a:t>
          </a:r>
          <a:endParaRPr lang="en-US"/>
        </a:p>
      </dgm:t>
    </dgm:pt>
    <dgm:pt modelId="{E7373705-D365-429D-8037-BF564DB53616}" type="parTrans" cxnId="{B00FE0C5-9A17-456E-B8F2-7DA0874B93CB}">
      <dgm:prSet/>
      <dgm:spPr/>
      <dgm:t>
        <a:bodyPr/>
        <a:lstStyle/>
        <a:p>
          <a:endParaRPr lang="en-US"/>
        </a:p>
      </dgm:t>
    </dgm:pt>
    <dgm:pt modelId="{0CD710BE-5136-4B7D-BE4F-4BF465EFCE8B}" type="sibTrans" cxnId="{B00FE0C5-9A17-456E-B8F2-7DA0874B93CB}">
      <dgm:prSet/>
      <dgm:spPr/>
      <dgm:t>
        <a:bodyPr/>
        <a:lstStyle/>
        <a:p>
          <a:endParaRPr lang="en-US"/>
        </a:p>
      </dgm:t>
    </dgm:pt>
    <dgm:pt modelId="{99938316-6CDC-49B3-B01E-0D0723DDBFC9}">
      <dgm:prSet/>
      <dgm:spPr/>
      <dgm:t>
        <a:bodyPr/>
        <a:lstStyle/>
        <a:p>
          <a:r>
            <a:rPr lang="nl-NL"/>
            <a:t>Circulatie</a:t>
          </a:r>
          <a:endParaRPr lang="en-US"/>
        </a:p>
      </dgm:t>
    </dgm:pt>
    <dgm:pt modelId="{6B3B32A9-7C6E-41F5-807A-7256CABF4233}" type="parTrans" cxnId="{BF59D5A4-87E7-4FFD-A126-3FCF05135FCE}">
      <dgm:prSet/>
      <dgm:spPr/>
      <dgm:t>
        <a:bodyPr/>
        <a:lstStyle/>
        <a:p>
          <a:endParaRPr lang="en-US"/>
        </a:p>
      </dgm:t>
    </dgm:pt>
    <dgm:pt modelId="{A7C0EC72-92F9-4E3C-BEB2-D76BFDE1BADF}" type="sibTrans" cxnId="{BF59D5A4-87E7-4FFD-A126-3FCF05135FCE}">
      <dgm:prSet/>
      <dgm:spPr/>
      <dgm:t>
        <a:bodyPr/>
        <a:lstStyle/>
        <a:p>
          <a:endParaRPr lang="en-US"/>
        </a:p>
      </dgm:t>
    </dgm:pt>
    <dgm:pt modelId="{EE967355-203F-4664-AEA3-26DCDE0D4665}">
      <dgm:prSet/>
      <dgm:spPr/>
      <dgm:t>
        <a:bodyPr/>
        <a:lstStyle/>
        <a:p>
          <a:r>
            <a:rPr lang="nl-NL"/>
            <a:t>Respiratie</a:t>
          </a:r>
          <a:endParaRPr lang="en-US"/>
        </a:p>
      </dgm:t>
    </dgm:pt>
    <dgm:pt modelId="{883D59B4-2BFC-4E5A-8DDE-E2AD4991C898}" type="parTrans" cxnId="{5B80E029-DC08-4724-9F62-9EC286A3D75D}">
      <dgm:prSet/>
      <dgm:spPr/>
      <dgm:t>
        <a:bodyPr/>
        <a:lstStyle/>
        <a:p>
          <a:endParaRPr lang="en-US"/>
        </a:p>
      </dgm:t>
    </dgm:pt>
    <dgm:pt modelId="{29073097-B71A-424D-A136-03ED036D58C5}" type="sibTrans" cxnId="{5B80E029-DC08-4724-9F62-9EC286A3D75D}">
      <dgm:prSet/>
      <dgm:spPr/>
      <dgm:t>
        <a:bodyPr/>
        <a:lstStyle/>
        <a:p>
          <a:endParaRPr lang="en-US"/>
        </a:p>
      </dgm:t>
    </dgm:pt>
    <dgm:pt modelId="{C6C916CE-19A1-4438-8DAB-FA565943F501}">
      <dgm:prSet/>
      <dgm:spPr/>
      <dgm:t>
        <a:bodyPr/>
        <a:lstStyle/>
        <a:p>
          <a:r>
            <a:rPr lang="nl-NL"/>
            <a:t>Arteriele bloedingen</a:t>
          </a:r>
          <a:endParaRPr lang="en-US"/>
        </a:p>
      </dgm:t>
    </dgm:pt>
    <dgm:pt modelId="{98B87CC1-EA5C-48E5-B13B-A2F34C8DFE58}" type="parTrans" cxnId="{75C7B058-6C91-49CF-AE2C-739DDBB28FB3}">
      <dgm:prSet/>
      <dgm:spPr/>
      <dgm:t>
        <a:bodyPr/>
        <a:lstStyle/>
        <a:p>
          <a:endParaRPr lang="en-US"/>
        </a:p>
      </dgm:t>
    </dgm:pt>
    <dgm:pt modelId="{76F598FD-2F9D-4353-95A4-7B2B4E49AD0D}" type="sibTrans" cxnId="{75C7B058-6C91-49CF-AE2C-739DDBB28FB3}">
      <dgm:prSet/>
      <dgm:spPr/>
      <dgm:t>
        <a:bodyPr/>
        <a:lstStyle/>
        <a:p>
          <a:endParaRPr lang="en-US"/>
        </a:p>
      </dgm:t>
    </dgm:pt>
    <dgm:pt modelId="{B81C32D2-2F11-4BEC-8810-C24A7AC0DC21}">
      <dgm:prSet/>
      <dgm:spPr/>
      <dgm:t>
        <a:bodyPr/>
        <a:lstStyle/>
        <a:p>
          <a:r>
            <a:rPr lang="nl-NL"/>
            <a:t>Shock </a:t>
          </a:r>
          <a:endParaRPr lang="en-US"/>
        </a:p>
      </dgm:t>
    </dgm:pt>
    <dgm:pt modelId="{D8B63D22-2372-481C-BD73-9F4435DE548A}" type="parTrans" cxnId="{98E812F3-E790-4350-9170-9FB87745A960}">
      <dgm:prSet/>
      <dgm:spPr/>
      <dgm:t>
        <a:bodyPr/>
        <a:lstStyle/>
        <a:p>
          <a:endParaRPr lang="en-US"/>
        </a:p>
      </dgm:t>
    </dgm:pt>
    <dgm:pt modelId="{BFA038FB-03DB-467E-A3AA-6DB56419DB9B}" type="sibTrans" cxnId="{98E812F3-E790-4350-9170-9FB87745A960}">
      <dgm:prSet/>
      <dgm:spPr/>
      <dgm:t>
        <a:bodyPr/>
        <a:lstStyle/>
        <a:p>
          <a:endParaRPr lang="en-US"/>
        </a:p>
      </dgm:t>
    </dgm:pt>
    <dgm:pt modelId="{D8EB69BD-2FFF-4BDA-8D2D-8C565914E555}">
      <dgm:prSet/>
      <dgm:spPr/>
      <dgm:t>
        <a:bodyPr/>
        <a:lstStyle/>
        <a:p>
          <a:r>
            <a:rPr lang="nl-NL"/>
            <a:t>Hersenverschijnselen </a:t>
          </a:r>
          <a:endParaRPr lang="en-US"/>
        </a:p>
      </dgm:t>
    </dgm:pt>
    <dgm:pt modelId="{066829C4-07F3-4F8D-A8D2-82BC9BBE9AB4}" type="parTrans" cxnId="{6AFA2066-1B0D-4D5D-87DA-B6992C069677}">
      <dgm:prSet/>
      <dgm:spPr/>
      <dgm:t>
        <a:bodyPr/>
        <a:lstStyle/>
        <a:p>
          <a:endParaRPr lang="en-US"/>
        </a:p>
      </dgm:t>
    </dgm:pt>
    <dgm:pt modelId="{41F6FC7C-2263-476A-90DC-6224C351D0E7}" type="sibTrans" cxnId="{6AFA2066-1B0D-4D5D-87DA-B6992C069677}">
      <dgm:prSet/>
      <dgm:spPr/>
      <dgm:t>
        <a:bodyPr/>
        <a:lstStyle/>
        <a:p>
          <a:endParaRPr lang="en-US"/>
        </a:p>
      </dgm:t>
    </dgm:pt>
    <dgm:pt modelId="{99A7CEDE-49E9-4111-ACA7-4EF93EA54446}" type="pres">
      <dgm:prSet presAssocID="{52B8405B-3640-4182-9920-F481ABC168F9}" presName="linear" presStyleCnt="0">
        <dgm:presLayoutVars>
          <dgm:dir/>
          <dgm:animLvl val="lvl"/>
          <dgm:resizeHandles val="exact"/>
        </dgm:presLayoutVars>
      </dgm:prSet>
      <dgm:spPr/>
    </dgm:pt>
    <dgm:pt modelId="{5C3E5DE4-C6BA-41D0-8367-17F8A2C13B83}" type="pres">
      <dgm:prSet presAssocID="{C40750AC-FFE5-4176-B476-79D1353D47D1}" presName="parentLin" presStyleCnt="0"/>
      <dgm:spPr/>
    </dgm:pt>
    <dgm:pt modelId="{5D1C0E78-9DEA-4C1E-8029-46F47382870B}" type="pres">
      <dgm:prSet presAssocID="{C40750AC-FFE5-4176-B476-79D1353D47D1}" presName="parentLeftMargin" presStyleLbl="node1" presStyleIdx="0" presStyleCnt="6"/>
      <dgm:spPr/>
    </dgm:pt>
    <dgm:pt modelId="{8CCA4AC2-4048-4EC6-9E59-F94429BCAD77}" type="pres">
      <dgm:prSet presAssocID="{C40750AC-FFE5-4176-B476-79D1353D47D1}" presName="parentText" presStyleLbl="node1" presStyleIdx="0" presStyleCnt="6">
        <dgm:presLayoutVars>
          <dgm:chMax val="0"/>
          <dgm:bulletEnabled val="1"/>
        </dgm:presLayoutVars>
      </dgm:prSet>
      <dgm:spPr/>
    </dgm:pt>
    <dgm:pt modelId="{35DD9D95-96E8-47FF-BFDF-7BEBEB50A65F}" type="pres">
      <dgm:prSet presAssocID="{C40750AC-FFE5-4176-B476-79D1353D47D1}" presName="negativeSpace" presStyleCnt="0"/>
      <dgm:spPr/>
    </dgm:pt>
    <dgm:pt modelId="{775779DD-59EF-4C06-B4F0-E9E77AB4CE95}" type="pres">
      <dgm:prSet presAssocID="{C40750AC-FFE5-4176-B476-79D1353D47D1}" presName="childText" presStyleLbl="conFgAcc1" presStyleIdx="0" presStyleCnt="6">
        <dgm:presLayoutVars>
          <dgm:bulletEnabled val="1"/>
        </dgm:presLayoutVars>
      </dgm:prSet>
      <dgm:spPr/>
    </dgm:pt>
    <dgm:pt modelId="{32B21A47-3CE0-4BBE-B71A-D063D4E78843}" type="pres">
      <dgm:prSet presAssocID="{0CD710BE-5136-4B7D-BE4F-4BF465EFCE8B}" presName="spaceBetweenRectangles" presStyleCnt="0"/>
      <dgm:spPr/>
    </dgm:pt>
    <dgm:pt modelId="{073291E1-8247-4674-862A-79D4DEEE44EF}" type="pres">
      <dgm:prSet presAssocID="{99938316-6CDC-49B3-B01E-0D0723DDBFC9}" presName="parentLin" presStyleCnt="0"/>
      <dgm:spPr/>
    </dgm:pt>
    <dgm:pt modelId="{C5BBDB5C-2C30-40BD-B1A6-E698EB22F01C}" type="pres">
      <dgm:prSet presAssocID="{99938316-6CDC-49B3-B01E-0D0723DDBFC9}" presName="parentLeftMargin" presStyleLbl="node1" presStyleIdx="0" presStyleCnt="6"/>
      <dgm:spPr/>
    </dgm:pt>
    <dgm:pt modelId="{FCE57984-6566-42FB-BC73-26B3E5719356}" type="pres">
      <dgm:prSet presAssocID="{99938316-6CDC-49B3-B01E-0D0723DDBFC9}" presName="parentText" presStyleLbl="node1" presStyleIdx="1" presStyleCnt="6">
        <dgm:presLayoutVars>
          <dgm:chMax val="0"/>
          <dgm:bulletEnabled val="1"/>
        </dgm:presLayoutVars>
      </dgm:prSet>
      <dgm:spPr/>
    </dgm:pt>
    <dgm:pt modelId="{D583F422-DEE5-4A22-85E8-A7A372C87E33}" type="pres">
      <dgm:prSet presAssocID="{99938316-6CDC-49B3-B01E-0D0723DDBFC9}" presName="negativeSpace" presStyleCnt="0"/>
      <dgm:spPr/>
    </dgm:pt>
    <dgm:pt modelId="{5E8566CE-B222-456C-8944-5790BC13E6C8}" type="pres">
      <dgm:prSet presAssocID="{99938316-6CDC-49B3-B01E-0D0723DDBFC9}" presName="childText" presStyleLbl="conFgAcc1" presStyleIdx="1" presStyleCnt="6">
        <dgm:presLayoutVars>
          <dgm:bulletEnabled val="1"/>
        </dgm:presLayoutVars>
      </dgm:prSet>
      <dgm:spPr/>
    </dgm:pt>
    <dgm:pt modelId="{05163E8A-31AB-45AF-833B-6E0DD9954097}" type="pres">
      <dgm:prSet presAssocID="{A7C0EC72-92F9-4E3C-BEB2-D76BFDE1BADF}" presName="spaceBetweenRectangles" presStyleCnt="0"/>
      <dgm:spPr/>
    </dgm:pt>
    <dgm:pt modelId="{2A227F93-C3E6-4E4C-8B0E-D8FF5823F3AC}" type="pres">
      <dgm:prSet presAssocID="{EE967355-203F-4664-AEA3-26DCDE0D4665}" presName="parentLin" presStyleCnt="0"/>
      <dgm:spPr/>
    </dgm:pt>
    <dgm:pt modelId="{07F8D240-5CA1-49A8-B5C1-A3781E4E06CA}" type="pres">
      <dgm:prSet presAssocID="{EE967355-203F-4664-AEA3-26DCDE0D4665}" presName="parentLeftMargin" presStyleLbl="node1" presStyleIdx="1" presStyleCnt="6"/>
      <dgm:spPr/>
    </dgm:pt>
    <dgm:pt modelId="{F202E011-E071-48F6-AA71-E9CF45060494}" type="pres">
      <dgm:prSet presAssocID="{EE967355-203F-4664-AEA3-26DCDE0D4665}" presName="parentText" presStyleLbl="node1" presStyleIdx="2" presStyleCnt="6">
        <dgm:presLayoutVars>
          <dgm:chMax val="0"/>
          <dgm:bulletEnabled val="1"/>
        </dgm:presLayoutVars>
      </dgm:prSet>
      <dgm:spPr/>
    </dgm:pt>
    <dgm:pt modelId="{21272533-706B-4C6A-BF74-A47CE624BFB7}" type="pres">
      <dgm:prSet presAssocID="{EE967355-203F-4664-AEA3-26DCDE0D4665}" presName="negativeSpace" presStyleCnt="0"/>
      <dgm:spPr/>
    </dgm:pt>
    <dgm:pt modelId="{EE702CE8-2BE5-46E1-966A-874493C2B3FD}" type="pres">
      <dgm:prSet presAssocID="{EE967355-203F-4664-AEA3-26DCDE0D4665}" presName="childText" presStyleLbl="conFgAcc1" presStyleIdx="2" presStyleCnt="6">
        <dgm:presLayoutVars>
          <dgm:bulletEnabled val="1"/>
        </dgm:presLayoutVars>
      </dgm:prSet>
      <dgm:spPr/>
    </dgm:pt>
    <dgm:pt modelId="{89E96DF4-C05F-4F77-9A11-CCFD730348D9}" type="pres">
      <dgm:prSet presAssocID="{29073097-B71A-424D-A136-03ED036D58C5}" presName="spaceBetweenRectangles" presStyleCnt="0"/>
      <dgm:spPr/>
    </dgm:pt>
    <dgm:pt modelId="{3A553751-0728-42F4-BF93-30CAC2BB4951}" type="pres">
      <dgm:prSet presAssocID="{C6C916CE-19A1-4438-8DAB-FA565943F501}" presName="parentLin" presStyleCnt="0"/>
      <dgm:spPr/>
    </dgm:pt>
    <dgm:pt modelId="{E005402F-E505-4FAB-9219-F56A2586EF6A}" type="pres">
      <dgm:prSet presAssocID="{C6C916CE-19A1-4438-8DAB-FA565943F501}" presName="parentLeftMargin" presStyleLbl="node1" presStyleIdx="2" presStyleCnt="6"/>
      <dgm:spPr/>
    </dgm:pt>
    <dgm:pt modelId="{DAF83679-B6B2-4E0B-89D8-258E9EFDA8A9}" type="pres">
      <dgm:prSet presAssocID="{C6C916CE-19A1-4438-8DAB-FA565943F501}" presName="parentText" presStyleLbl="node1" presStyleIdx="3" presStyleCnt="6">
        <dgm:presLayoutVars>
          <dgm:chMax val="0"/>
          <dgm:bulletEnabled val="1"/>
        </dgm:presLayoutVars>
      </dgm:prSet>
      <dgm:spPr/>
    </dgm:pt>
    <dgm:pt modelId="{ACA6CD7C-816B-4931-96C7-42980A67A2F2}" type="pres">
      <dgm:prSet presAssocID="{C6C916CE-19A1-4438-8DAB-FA565943F501}" presName="negativeSpace" presStyleCnt="0"/>
      <dgm:spPr/>
    </dgm:pt>
    <dgm:pt modelId="{0688FDB3-9CFA-4664-ACC8-9DEDD13D2E07}" type="pres">
      <dgm:prSet presAssocID="{C6C916CE-19A1-4438-8DAB-FA565943F501}" presName="childText" presStyleLbl="conFgAcc1" presStyleIdx="3" presStyleCnt="6">
        <dgm:presLayoutVars>
          <dgm:bulletEnabled val="1"/>
        </dgm:presLayoutVars>
      </dgm:prSet>
      <dgm:spPr/>
    </dgm:pt>
    <dgm:pt modelId="{EE7AF9F6-9FA8-4172-AF4C-88643138C471}" type="pres">
      <dgm:prSet presAssocID="{76F598FD-2F9D-4353-95A4-7B2B4E49AD0D}" presName="spaceBetweenRectangles" presStyleCnt="0"/>
      <dgm:spPr/>
    </dgm:pt>
    <dgm:pt modelId="{24FF5CAA-B7A7-4F64-9BD8-C00CAB16F7F4}" type="pres">
      <dgm:prSet presAssocID="{B81C32D2-2F11-4BEC-8810-C24A7AC0DC21}" presName="parentLin" presStyleCnt="0"/>
      <dgm:spPr/>
    </dgm:pt>
    <dgm:pt modelId="{81D8C24A-3B67-475F-9FE5-E0E65462934C}" type="pres">
      <dgm:prSet presAssocID="{B81C32D2-2F11-4BEC-8810-C24A7AC0DC21}" presName="parentLeftMargin" presStyleLbl="node1" presStyleIdx="3" presStyleCnt="6"/>
      <dgm:spPr/>
    </dgm:pt>
    <dgm:pt modelId="{E3BD0BAE-5F9F-480D-9831-1E866AD1D46B}" type="pres">
      <dgm:prSet presAssocID="{B81C32D2-2F11-4BEC-8810-C24A7AC0DC21}" presName="parentText" presStyleLbl="node1" presStyleIdx="4" presStyleCnt="6">
        <dgm:presLayoutVars>
          <dgm:chMax val="0"/>
          <dgm:bulletEnabled val="1"/>
        </dgm:presLayoutVars>
      </dgm:prSet>
      <dgm:spPr/>
    </dgm:pt>
    <dgm:pt modelId="{80BD13F0-16CD-4784-95CE-55BBAAD05205}" type="pres">
      <dgm:prSet presAssocID="{B81C32D2-2F11-4BEC-8810-C24A7AC0DC21}" presName="negativeSpace" presStyleCnt="0"/>
      <dgm:spPr/>
    </dgm:pt>
    <dgm:pt modelId="{638F8177-8623-41DD-B834-2CE87490E212}" type="pres">
      <dgm:prSet presAssocID="{B81C32D2-2F11-4BEC-8810-C24A7AC0DC21}" presName="childText" presStyleLbl="conFgAcc1" presStyleIdx="4" presStyleCnt="6">
        <dgm:presLayoutVars>
          <dgm:bulletEnabled val="1"/>
        </dgm:presLayoutVars>
      </dgm:prSet>
      <dgm:spPr/>
    </dgm:pt>
    <dgm:pt modelId="{E9E145D6-299C-42D4-A43A-A0FF18C52158}" type="pres">
      <dgm:prSet presAssocID="{BFA038FB-03DB-467E-A3AA-6DB56419DB9B}" presName="spaceBetweenRectangles" presStyleCnt="0"/>
      <dgm:spPr/>
    </dgm:pt>
    <dgm:pt modelId="{33FF2A5B-8A30-4CAC-8BE4-5B2FD137841A}" type="pres">
      <dgm:prSet presAssocID="{D8EB69BD-2FFF-4BDA-8D2D-8C565914E555}" presName="parentLin" presStyleCnt="0"/>
      <dgm:spPr/>
    </dgm:pt>
    <dgm:pt modelId="{074FEB94-8021-4572-9F7B-95F977DFE7BE}" type="pres">
      <dgm:prSet presAssocID="{D8EB69BD-2FFF-4BDA-8D2D-8C565914E555}" presName="parentLeftMargin" presStyleLbl="node1" presStyleIdx="4" presStyleCnt="6"/>
      <dgm:spPr/>
    </dgm:pt>
    <dgm:pt modelId="{24303EEB-22B5-4DCD-8ED3-E118F8E699E1}" type="pres">
      <dgm:prSet presAssocID="{D8EB69BD-2FFF-4BDA-8D2D-8C565914E555}" presName="parentText" presStyleLbl="node1" presStyleIdx="5" presStyleCnt="6">
        <dgm:presLayoutVars>
          <dgm:chMax val="0"/>
          <dgm:bulletEnabled val="1"/>
        </dgm:presLayoutVars>
      </dgm:prSet>
      <dgm:spPr/>
    </dgm:pt>
    <dgm:pt modelId="{1DD2F9EE-849C-4BCE-8A08-E2D870D4E7B9}" type="pres">
      <dgm:prSet presAssocID="{D8EB69BD-2FFF-4BDA-8D2D-8C565914E555}" presName="negativeSpace" presStyleCnt="0"/>
      <dgm:spPr/>
    </dgm:pt>
    <dgm:pt modelId="{88F17977-AE80-4075-AE08-22B4EFEEB572}" type="pres">
      <dgm:prSet presAssocID="{D8EB69BD-2FFF-4BDA-8D2D-8C565914E555}" presName="childText" presStyleLbl="conFgAcc1" presStyleIdx="5" presStyleCnt="6">
        <dgm:presLayoutVars>
          <dgm:bulletEnabled val="1"/>
        </dgm:presLayoutVars>
      </dgm:prSet>
      <dgm:spPr/>
    </dgm:pt>
  </dgm:ptLst>
  <dgm:cxnLst>
    <dgm:cxn modelId="{A347D015-3936-4233-AEB7-F1C6F2C80A42}" type="presOf" srcId="{B81C32D2-2F11-4BEC-8810-C24A7AC0DC21}" destId="{E3BD0BAE-5F9F-480D-9831-1E866AD1D46B}" srcOrd="1" destOrd="0" presId="urn:microsoft.com/office/officeart/2005/8/layout/list1"/>
    <dgm:cxn modelId="{A687CE1F-00D2-401E-832F-AF60AACFA9C9}" type="presOf" srcId="{C40750AC-FFE5-4176-B476-79D1353D47D1}" destId="{5D1C0E78-9DEA-4C1E-8029-46F47382870B}" srcOrd="0" destOrd="0" presId="urn:microsoft.com/office/officeart/2005/8/layout/list1"/>
    <dgm:cxn modelId="{5B80E029-DC08-4724-9F62-9EC286A3D75D}" srcId="{52B8405B-3640-4182-9920-F481ABC168F9}" destId="{EE967355-203F-4664-AEA3-26DCDE0D4665}" srcOrd="2" destOrd="0" parTransId="{883D59B4-2BFC-4E5A-8DDE-E2AD4991C898}" sibTransId="{29073097-B71A-424D-A136-03ED036D58C5}"/>
    <dgm:cxn modelId="{CCA4C665-79D2-4935-8057-0D5D0ECC263F}" type="presOf" srcId="{99938316-6CDC-49B3-B01E-0D0723DDBFC9}" destId="{FCE57984-6566-42FB-BC73-26B3E5719356}" srcOrd="1" destOrd="0" presId="urn:microsoft.com/office/officeart/2005/8/layout/list1"/>
    <dgm:cxn modelId="{6AFA2066-1B0D-4D5D-87DA-B6992C069677}" srcId="{52B8405B-3640-4182-9920-F481ABC168F9}" destId="{D8EB69BD-2FFF-4BDA-8D2D-8C565914E555}" srcOrd="5" destOrd="0" parTransId="{066829C4-07F3-4F8D-A8D2-82BC9BBE9AB4}" sibTransId="{41F6FC7C-2263-476A-90DC-6224C351D0E7}"/>
    <dgm:cxn modelId="{B9475066-8A35-43CE-BAC1-964018FF96C6}" type="presOf" srcId="{EE967355-203F-4664-AEA3-26DCDE0D4665}" destId="{07F8D240-5CA1-49A8-B5C1-A3781E4E06CA}" srcOrd="0" destOrd="0" presId="urn:microsoft.com/office/officeart/2005/8/layout/list1"/>
    <dgm:cxn modelId="{1C0A9948-7C53-4C9C-958C-68589F4CC4BD}" type="presOf" srcId="{D8EB69BD-2FFF-4BDA-8D2D-8C565914E555}" destId="{24303EEB-22B5-4DCD-8ED3-E118F8E699E1}" srcOrd="1" destOrd="0" presId="urn:microsoft.com/office/officeart/2005/8/layout/list1"/>
    <dgm:cxn modelId="{A2554E57-68D5-4D8D-8586-2BA6770B301D}" type="presOf" srcId="{D8EB69BD-2FFF-4BDA-8D2D-8C565914E555}" destId="{074FEB94-8021-4572-9F7B-95F977DFE7BE}" srcOrd="0" destOrd="0" presId="urn:microsoft.com/office/officeart/2005/8/layout/list1"/>
    <dgm:cxn modelId="{75C7B058-6C91-49CF-AE2C-739DDBB28FB3}" srcId="{52B8405B-3640-4182-9920-F481ABC168F9}" destId="{C6C916CE-19A1-4438-8DAB-FA565943F501}" srcOrd="3" destOrd="0" parTransId="{98B87CC1-EA5C-48E5-B13B-A2F34C8DFE58}" sibTransId="{76F598FD-2F9D-4353-95A4-7B2B4E49AD0D}"/>
    <dgm:cxn modelId="{F6A24981-9DA3-4637-80BE-251C3274FEC2}" type="presOf" srcId="{52B8405B-3640-4182-9920-F481ABC168F9}" destId="{99A7CEDE-49E9-4111-ACA7-4EF93EA54446}" srcOrd="0" destOrd="0" presId="urn:microsoft.com/office/officeart/2005/8/layout/list1"/>
    <dgm:cxn modelId="{BF59D5A4-87E7-4FFD-A126-3FCF05135FCE}" srcId="{52B8405B-3640-4182-9920-F481ABC168F9}" destId="{99938316-6CDC-49B3-B01E-0D0723DDBFC9}" srcOrd="1" destOrd="0" parTransId="{6B3B32A9-7C6E-41F5-807A-7256CABF4233}" sibTransId="{A7C0EC72-92F9-4E3C-BEB2-D76BFDE1BADF}"/>
    <dgm:cxn modelId="{4D810DB0-9717-44E8-B2BC-325FBCD840F7}" type="presOf" srcId="{99938316-6CDC-49B3-B01E-0D0723DDBFC9}" destId="{C5BBDB5C-2C30-40BD-B1A6-E698EB22F01C}" srcOrd="0" destOrd="0" presId="urn:microsoft.com/office/officeart/2005/8/layout/list1"/>
    <dgm:cxn modelId="{A8FF24BD-11D2-4D6F-A110-1C44DBAB5CB2}" type="presOf" srcId="{EE967355-203F-4664-AEA3-26DCDE0D4665}" destId="{F202E011-E071-48F6-AA71-E9CF45060494}" srcOrd="1" destOrd="0" presId="urn:microsoft.com/office/officeart/2005/8/layout/list1"/>
    <dgm:cxn modelId="{B00FE0C5-9A17-456E-B8F2-7DA0874B93CB}" srcId="{52B8405B-3640-4182-9920-F481ABC168F9}" destId="{C40750AC-FFE5-4176-B476-79D1353D47D1}" srcOrd="0" destOrd="0" parTransId="{E7373705-D365-429D-8037-BF564DB53616}" sibTransId="{0CD710BE-5136-4B7D-BE4F-4BF465EFCE8B}"/>
    <dgm:cxn modelId="{E239CFD9-C27C-4F54-B203-97C1ABBE4FA9}" type="presOf" srcId="{C6C916CE-19A1-4438-8DAB-FA565943F501}" destId="{DAF83679-B6B2-4E0B-89D8-258E9EFDA8A9}" srcOrd="1" destOrd="0" presId="urn:microsoft.com/office/officeart/2005/8/layout/list1"/>
    <dgm:cxn modelId="{1153EBDD-94F9-4120-933A-728DD2211C00}" type="presOf" srcId="{C6C916CE-19A1-4438-8DAB-FA565943F501}" destId="{E005402F-E505-4FAB-9219-F56A2586EF6A}" srcOrd="0" destOrd="0" presId="urn:microsoft.com/office/officeart/2005/8/layout/list1"/>
    <dgm:cxn modelId="{F2CDD0DE-B900-4987-BAB7-5BA23B7E9157}" type="presOf" srcId="{C40750AC-FFE5-4176-B476-79D1353D47D1}" destId="{8CCA4AC2-4048-4EC6-9E59-F94429BCAD77}" srcOrd="1" destOrd="0" presId="urn:microsoft.com/office/officeart/2005/8/layout/list1"/>
    <dgm:cxn modelId="{CC14C0F0-093F-4B2F-A2AF-A07E287A4827}" type="presOf" srcId="{B81C32D2-2F11-4BEC-8810-C24A7AC0DC21}" destId="{81D8C24A-3B67-475F-9FE5-E0E65462934C}" srcOrd="0" destOrd="0" presId="urn:microsoft.com/office/officeart/2005/8/layout/list1"/>
    <dgm:cxn modelId="{98E812F3-E790-4350-9170-9FB87745A960}" srcId="{52B8405B-3640-4182-9920-F481ABC168F9}" destId="{B81C32D2-2F11-4BEC-8810-C24A7AC0DC21}" srcOrd="4" destOrd="0" parTransId="{D8B63D22-2372-481C-BD73-9F4435DE548A}" sibTransId="{BFA038FB-03DB-467E-A3AA-6DB56419DB9B}"/>
    <dgm:cxn modelId="{C2983EDD-E4AA-43F3-8210-4A7A92383C46}" type="presParOf" srcId="{99A7CEDE-49E9-4111-ACA7-4EF93EA54446}" destId="{5C3E5DE4-C6BA-41D0-8367-17F8A2C13B83}" srcOrd="0" destOrd="0" presId="urn:microsoft.com/office/officeart/2005/8/layout/list1"/>
    <dgm:cxn modelId="{E7B42A09-B3DF-4242-8DF7-FD7BECE4332B}" type="presParOf" srcId="{5C3E5DE4-C6BA-41D0-8367-17F8A2C13B83}" destId="{5D1C0E78-9DEA-4C1E-8029-46F47382870B}" srcOrd="0" destOrd="0" presId="urn:microsoft.com/office/officeart/2005/8/layout/list1"/>
    <dgm:cxn modelId="{CB82330A-A983-4F4E-A754-68AFE5C89071}" type="presParOf" srcId="{5C3E5DE4-C6BA-41D0-8367-17F8A2C13B83}" destId="{8CCA4AC2-4048-4EC6-9E59-F94429BCAD77}" srcOrd="1" destOrd="0" presId="urn:microsoft.com/office/officeart/2005/8/layout/list1"/>
    <dgm:cxn modelId="{2B49428D-F1BD-413D-9CD8-621D064E6816}" type="presParOf" srcId="{99A7CEDE-49E9-4111-ACA7-4EF93EA54446}" destId="{35DD9D95-96E8-47FF-BFDF-7BEBEB50A65F}" srcOrd="1" destOrd="0" presId="urn:microsoft.com/office/officeart/2005/8/layout/list1"/>
    <dgm:cxn modelId="{68F920AE-80D2-4944-B18D-21170B42EBBC}" type="presParOf" srcId="{99A7CEDE-49E9-4111-ACA7-4EF93EA54446}" destId="{775779DD-59EF-4C06-B4F0-E9E77AB4CE95}" srcOrd="2" destOrd="0" presId="urn:microsoft.com/office/officeart/2005/8/layout/list1"/>
    <dgm:cxn modelId="{E89F2C4A-2BC4-46F4-BEF4-39640A7F8129}" type="presParOf" srcId="{99A7CEDE-49E9-4111-ACA7-4EF93EA54446}" destId="{32B21A47-3CE0-4BBE-B71A-D063D4E78843}" srcOrd="3" destOrd="0" presId="urn:microsoft.com/office/officeart/2005/8/layout/list1"/>
    <dgm:cxn modelId="{D2A38954-5A23-45E6-A8C2-EB0D06E4449F}" type="presParOf" srcId="{99A7CEDE-49E9-4111-ACA7-4EF93EA54446}" destId="{073291E1-8247-4674-862A-79D4DEEE44EF}" srcOrd="4" destOrd="0" presId="urn:microsoft.com/office/officeart/2005/8/layout/list1"/>
    <dgm:cxn modelId="{31212D78-66B7-4250-BB62-3970D9DD2F5B}" type="presParOf" srcId="{073291E1-8247-4674-862A-79D4DEEE44EF}" destId="{C5BBDB5C-2C30-40BD-B1A6-E698EB22F01C}" srcOrd="0" destOrd="0" presId="urn:microsoft.com/office/officeart/2005/8/layout/list1"/>
    <dgm:cxn modelId="{C4901A3F-E7F9-4CE5-9EA7-97819ADD67A6}" type="presParOf" srcId="{073291E1-8247-4674-862A-79D4DEEE44EF}" destId="{FCE57984-6566-42FB-BC73-26B3E5719356}" srcOrd="1" destOrd="0" presId="urn:microsoft.com/office/officeart/2005/8/layout/list1"/>
    <dgm:cxn modelId="{1E3F674B-C2CB-4AAC-A44A-99DDDFB78416}" type="presParOf" srcId="{99A7CEDE-49E9-4111-ACA7-4EF93EA54446}" destId="{D583F422-DEE5-4A22-85E8-A7A372C87E33}" srcOrd="5" destOrd="0" presId="urn:microsoft.com/office/officeart/2005/8/layout/list1"/>
    <dgm:cxn modelId="{AA50BFBC-0059-438D-98B1-50730C1BF3CB}" type="presParOf" srcId="{99A7CEDE-49E9-4111-ACA7-4EF93EA54446}" destId="{5E8566CE-B222-456C-8944-5790BC13E6C8}" srcOrd="6" destOrd="0" presId="urn:microsoft.com/office/officeart/2005/8/layout/list1"/>
    <dgm:cxn modelId="{2F0E8914-5EAF-419E-91F7-4FA7D09BA5F1}" type="presParOf" srcId="{99A7CEDE-49E9-4111-ACA7-4EF93EA54446}" destId="{05163E8A-31AB-45AF-833B-6E0DD9954097}" srcOrd="7" destOrd="0" presId="urn:microsoft.com/office/officeart/2005/8/layout/list1"/>
    <dgm:cxn modelId="{9F8E353E-A1C4-42A0-AEA0-E697E7AB060E}" type="presParOf" srcId="{99A7CEDE-49E9-4111-ACA7-4EF93EA54446}" destId="{2A227F93-C3E6-4E4C-8B0E-D8FF5823F3AC}" srcOrd="8" destOrd="0" presId="urn:microsoft.com/office/officeart/2005/8/layout/list1"/>
    <dgm:cxn modelId="{DA541757-7CDA-46EF-8EA4-CD0DBBC9EC6C}" type="presParOf" srcId="{2A227F93-C3E6-4E4C-8B0E-D8FF5823F3AC}" destId="{07F8D240-5CA1-49A8-B5C1-A3781E4E06CA}" srcOrd="0" destOrd="0" presId="urn:microsoft.com/office/officeart/2005/8/layout/list1"/>
    <dgm:cxn modelId="{0EE52EF0-2A70-4471-8D61-3D384ED19168}" type="presParOf" srcId="{2A227F93-C3E6-4E4C-8B0E-D8FF5823F3AC}" destId="{F202E011-E071-48F6-AA71-E9CF45060494}" srcOrd="1" destOrd="0" presId="urn:microsoft.com/office/officeart/2005/8/layout/list1"/>
    <dgm:cxn modelId="{964DCC0C-0AD5-4C59-B7E7-AC80E7BC5EF0}" type="presParOf" srcId="{99A7CEDE-49E9-4111-ACA7-4EF93EA54446}" destId="{21272533-706B-4C6A-BF74-A47CE624BFB7}" srcOrd="9" destOrd="0" presId="urn:microsoft.com/office/officeart/2005/8/layout/list1"/>
    <dgm:cxn modelId="{95B190AB-78F3-4B98-BF5A-C33456761FC2}" type="presParOf" srcId="{99A7CEDE-49E9-4111-ACA7-4EF93EA54446}" destId="{EE702CE8-2BE5-46E1-966A-874493C2B3FD}" srcOrd="10" destOrd="0" presId="urn:microsoft.com/office/officeart/2005/8/layout/list1"/>
    <dgm:cxn modelId="{52FD9BE2-F818-415D-8939-8FBC3FDBAE03}" type="presParOf" srcId="{99A7CEDE-49E9-4111-ACA7-4EF93EA54446}" destId="{89E96DF4-C05F-4F77-9A11-CCFD730348D9}" srcOrd="11" destOrd="0" presId="urn:microsoft.com/office/officeart/2005/8/layout/list1"/>
    <dgm:cxn modelId="{4B3EEC74-2B15-4385-B06F-F4E40BD1FF59}" type="presParOf" srcId="{99A7CEDE-49E9-4111-ACA7-4EF93EA54446}" destId="{3A553751-0728-42F4-BF93-30CAC2BB4951}" srcOrd="12" destOrd="0" presId="urn:microsoft.com/office/officeart/2005/8/layout/list1"/>
    <dgm:cxn modelId="{1CF686F3-52A7-4D54-AB83-E2281286E179}" type="presParOf" srcId="{3A553751-0728-42F4-BF93-30CAC2BB4951}" destId="{E005402F-E505-4FAB-9219-F56A2586EF6A}" srcOrd="0" destOrd="0" presId="urn:microsoft.com/office/officeart/2005/8/layout/list1"/>
    <dgm:cxn modelId="{4143B47B-1AE2-4E6B-9558-AF9FDF8D491D}" type="presParOf" srcId="{3A553751-0728-42F4-BF93-30CAC2BB4951}" destId="{DAF83679-B6B2-4E0B-89D8-258E9EFDA8A9}" srcOrd="1" destOrd="0" presId="urn:microsoft.com/office/officeart/2005/8/layout/list1"/>
    <dgm:cxn modelId="{826B08A4-FEB2-4C92-9862-F19EDC017EB0}" type="presParOf" srcId="{99A7CEDE-49E9-4111-ACA7-4EF93EA54446}" destId="{ACA6CD7C-816B-4931-96C7-42980A67A2F2}" srcOrd="13" destOrd="0" presId="urn:microsoft.com/office/officeart/2005/8/layout/list1"/>
    <dgm:cxn modelId="{5E8CA7E6-DC78-498E-97DC-D0C8F9AD1092}" type="presParOf" srcId="{99A7CEDE-49E9-4111-ACA7-4EF93EA54446}" destId="{0688FDB3-9CFA-4664-ACC8-9DEDD13D2E07}" srcOrd="14" destOrd="0" presId="urn:microsoft.com/office/officeart/2005/8/layout/list1"/>
    <dgm:cxn modelId="{97141C2F-9E4E-42F0-848A-DDAB5D584C8B}" type="presParOf" srcId="{99A7CEDE-49E9-4111-ACA7-4EF93EA54446}" destId="{EE7AF9F6-9FA8-4172-AF4C-88643138C471}" srcOrd="15" destOrd="0" presId="urn:microsoft.com/office/officeart/2005/8/layout/list1"/>
    <dgm:cxn modelId="{3A30340D-91FC-47A3-8A41-93B7AB23A4A5}" type="presParOf" srcId="{99A7CEDE-49E9-4111-ACA7-4EF93EA54446}" destId="{24FF5CAA-B7A7-4F64-9BD8-C00CAB16F7F4}" srcOrd="16" destOrd="0" presId="urn:microsoft.com/office/officeart/2005/8/layout/list1"/>
    <dgm:cxn modelId="{3577CBBE-34A7-4259-9FAF-FA80A7CFBDEF}" type="presParOf" srcId="{24FF5CAA-B7A7-4F64-9BD8-C00CAB16F7F4}" destId="{81D8C24A-3B67-475F-9FE5-E0E65462934C}" srcOrd="0" destOrd="0" presId="urn:microsoft.com/office/officeart/2005/8/layout/list1"/>
    <dgm:cxn modelId="{17CE3E9A-88C8-45D0-9095-A2396CCDD307}" type="presParOf" srcId="{24FF5CAA-B7A7-4F64-9BD8-C00CAB16F7F4}" destId="{E3BD0BAE-5F9F-480D-9831-1E866AD1D46B}" srcOrd="1" destOrd="0" presId="urn:microsoft.com/office/officeart/2005/8/layout/list1"/>
    <dgm:cxn modelId="{0CDABB48-06C4-489D-895A-5871BC8FE9D8}" type="presParOf" srcId="{99A7CEDE-49E9-4111-ACA7-4EF93EA54446}" destId="{80BD13F0-16CD-4784-95CE-55BBAAD05205}" srcOrd="17" destOrd="0" presId="urn:microsoft.com/office/officeart/2005/8/layout/list1"/>
    <dgm:cxn modelId="{8B7E6942-48E8-4E74-AF10-1664D791AC84}" type="presParOf" srcId="{99A7CEDE-49E9-4111-ACA7-4EF93EA54446}" destId="{638F8177-8623-41DD-B834-2CE87490E212}" srcOrd="18" destOrd="0" presId="urn:microsoft.com/office/officeart/2005/8/layout/list1"/>
    <dgm:cxn modelId="{90AA26BF-4893-4202-A55C-B5B6E8399849}" type="presParOf" srcId="{99A7CEDE-49E9-4111-ACA7-4EF93EA54446}" destId="{E9E145D6-299C-42D4-A43A-A0FF18C52158}" srcOrd="19" destOrd="0" presId="urn:microsoft.com/office/officeart/2005/8/layout/list1"/>
    <dgm:cxn modelId="{810DEDE3-CFA4-46B3-BB7B-2270F8F0D804}" type="presParOf" srcId="{99A7CEDE-49E9-4111-ACA7-4EF93EA54446}" destId="{33FF2A5B-8A30-4CAC-8BE4-5B2FD137841A}" srcOrd="20" destOrd="0" presId="urn:microsoft.com/office/officeart/2005/8/layout/list1"/>
    <dgm:cxn modelId="{BEDF799E-2F95-4204-92B3-0FC457085470}" type="presParOf" srcId="{33FF2A5B-8A30-4CAC-8BE4-5B2FD137841A}" destId="{074FEB94-8021-4572-9F7B-95F977DFE7BE}" srcOrd="0" destOrd="0" presId="urn:microsoft.com/office/officeart/2005/8/layout/list1"/>
    <dgm:cxn modelId="{AFFE16C9-936A-41FE-BED0-11B3012783B5}" type="presParOf" srcId="{33FF2A5B-8A30-4CAC-8BE4-5B2FD137841A}" destId="{24303EEB-22B5-4DCD-8ED3-E118F8E699E1}" srcOrd="1" destOrd="0" presId="urn:microsoft.com/office/officeart/2005/8/layout/list1"/>
    <dgm:cxn modelId="{10748654-39B0-45F0-B87E-5CBBC11F4937}" type="presParOf" srcId="{99A7CEDE-49E9-4111-ACA7-4EF93EA54446}" destId="{1DD2F9EE-849C-4BCE-8A08-E2D870D4E7B9}" srcOrd="21" destOrd="0" presId="urn:microsoft.com/office/officeart/2005/8/layout/list1"/>
    <dgm:cxn modelId="{938A3265-37B2-4A8E-A896-41E7C53C73FE}" type="presParOf" srcId="{99A7CEDE-49E9-4111-ACA7-4EF93EA54446}" destId="{88F17977-AE80-4075-AE08-22B4EFEEB57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59997-A0C7-454F-9892-229C980E1C0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A240779-D640-42DE-9CB2-4A5387DB5838}">
      <dgm:prSet/>
      <dgm:spPr/>
      <dgm:t>
        <a:bodyPr/>
        <a:lstStyle/>
        <a:p>
          <a:r>
            <a:rPr lang="nl-NL"/>
            <a:t>Hoesten</a:t>
          </a:r>
          <a:endParaRPr lang="en-US"/>
        </a:p>
      </dgm:t>
    </dgm:pt>
    <dgm:pt modelId="{C8E350AA-E7EB-443B-B135-5F5A4FA27F5F}" type="parTrans" cxnId="{9C938F42-1432-477E-A9C5-52F1913A8D32}">
      <dgm:prSet/>
      <dgm:spPr/>
      <dgm:t>
        <a:bodyPr/>
        <a:lstStyle/>
        <a:p>
          <a:endParaRPr lang="en-US"/>
        </a:p>
      </dgm:t>
    </dgm:pt>
    <dgm:pt modelId="{945AEBE2-C15B-480C-9234-6A7CFD908FA5}" type="sibTrans" cxnId="{9C938F42-1432-477E-A9C5-52F1913A8D32}">
      <dgm:prSet/>
      <dgm:spPr/>
      <dgm:t>
        <a:bodyPr/>
        <a:lstStyle/>
        <a:p>
          <a:endParaRPr lang="en-US"/>
        </a:p>
      </dgm:t>
    </dgm:pt>
    <dgm:pt modelId="{AAA85066-1E3A-4EB2-900A-4EE0B2B324A8}">
      <dgm:prSet/>
      <dgm:spPr/>
      <dgm:t>
        <a:bodyPr/>
        <a:lstStyle/>
        <a:p>
          <a:r>
            <a:rPr lang="nl-NL"/>
            <a:t>Braken</a:t>
          </a:r>
          <a:endParaRPr lang="en-US"/>
        </a:p>
      </dgm:t>
    </dgm:pt>
    <dgm:pt modelId="{44B96CD8-F7A3-468A-8732-437F9D1C23BD}" type="parTrans" cxnId="{1C16FA03-5DC3-4D27-A7EE-0A1BD085D4DE}">
      <dgm:prSet/>
      <dgm:spPr/>
      <dgm:t>
        <a:bodyPr/>
        <a:lstStyle/>
        <a:p>
          <a:endParaRPr lang="en-US"/>
        </a:p>
      </dgm:t>
    </dgm:pt>
    <dgm:pt modelId="{7A9A2320-7A12-4940-9DB9-2CD5F7AB4162}" type="sibTrans" cxnId="{1C16FA03-5DC3-4D27-A7EE-0A1BD085D4DE}">
      <dgm:prSet/>
      <dgm:spPr/>
      <dgm:t>
        <a:bodyPr/>
        <a:lstStyle/>
        <a:p>
          <a:endParaRPr lang="en-US"/>
        </a:p>
      </dgm:t>
    </dgm:pt>
    <dgm:pt modelId="{8BB1E013-C24A-4FDC-98E5-9EEEB3C92D48}">
      <dgm:prSet/>
      <dgm:spPr/>
      <dgm:t>
        <a:bodyPr/>
        <a:lstStyle/>
        <a:p>
          <a:r>
            <a:rPr lang="nl-NL"/>
            <a:t>Koorts</a:t>
          </a:r>
          <a:endParaRPr lang="en-US"/>
        </a:p>
      </dgm:t>
    </dgm:pt>
    <dgm:pt modelId="{994BCCF1-DE50-4338-92A8-407C2BBDBE7F}" type="parTrans" cxnId="{E9AFB056-87EB-467F-B26A-D4F06288D52F}">
      <dgm:prSet/>
      <dgm:spPr/>
      <dgm:t>
        <a:bodyPr/>
        <a:lstStyle/>
        <a:p>
          <a:endParaRPr lang="en-US"/>
        </a:p>
      </dgm:t>
    </dgm:pt>
    <dgm:pt modelId="{E8C169D2-483D-4869-88CB-0C90CEB7CE91}" type="sibTrans" cxnId="{E9AFB056-87EB-467F-B26A-D4F06288D52F}">
      <dgm:prSet/>
      <dgm:spPr/>
      <dgm:t>
        <a:bodyPr/>
        <a:lstStyle/>
        <a:p>
          <a:endParaRPr lang="en-US"/>
        </a:p>
      </dgm:t>
    </dgm:pt>
    <dgm:pt modelId="{BC611E1E-A0C0-4CCE-AE8B-2B596D5C3BD0}">
      <dgm:prSet/>
      <dgm:spPr/>
      <dgm:t>
        <a:bodyPr/>
        <a:lstStyle/>
        <a:p>
          <a:r>
            <a:rPr lang="nl-NL"/>
            <a:t>Benauwdheid</a:t>
          </a:r>
          <a:endParaRPr lang="en-US"/>
        </a:p>
      </dgm:t>
    </dgm:pt>
    <dgm:pt modelId="{452571C5-1BD2-410C-92CF-61B46DD6061F}" type="parTrans" cxnId="{721D6C6C-9AC7-4798-89C1-8859A3B709C3}">
      <dgm:prSet/>
      <dgm:spPr/>
      <dgm:t>
        <a:bodyPr/>
        <a:lstStyle/>
        <a:p>
          <a:endParaRPr lang="en-US"/>
        </a:p>
      </dgm:t>
    </dgm:pt>
    <dgm:pt modelId="{D08C747A-41D0-4121-BD9A-0E27340AA7F2}" type="sibTrans" cxnId="{721D6C6C-9AC7-4798-89C1-8859A3B709C3}">
      <dgm:prSet/>
      <dgm:spPr/>
      <dgm:t>
        <a:bodyPr/>
        <a:lstStyle/>
        <a:p>
          <a:endParaRPr lang="en-US"/>
        </a:p>
      </dgm:t>
    </dgm:pt>
    <dgm:pt modelId="{B9BD27C1-C98B-496E-BAB6-9024BECED802}">
      <dgm:prSet/>
      <dgm:spPr/>
      <dgm:t>
        <a:bodyPr/>
        <a:lstStyle/>
        <a:p>
          <a:r>
            <a:rPr lang="nl-NL"/>
            <a:t>Endo/ectoparasieten</a:t>
          </a:r>
          <a:endParaRPr lang="en-US"/>
        </a:p>
      </dgm:t>
    </dgm:pt>
    <dgm:pt modelId="{E071E080-94F0-48A3-AF6E-D1FD01BFAC32}" type="parTrans" cxnId="{F37AE6B3-017B-44B6-B167-134EE1CE38F6}">
      <dgm:prSet/>
      <dgm:spPr/>
      <dgm:t>
        <a:bodyPr/>
        <a:lstStyle/>
        <a:p>
          <a:endParaRPr lang="en-US"/>
        </a:p>
      </dgm:t>
    </dgm:pt>
    <dgm:pt modelId="{E6E74321-6EC2-460A-85A9-C9DB0757C823}" type="sibTrans" cxnId="{F37AE6B3-017B-44B6-B167-134EE1CE38F6}">
      <dgm:prSet/>
      <dgm:spPr/>
      <dgm:t>
        <a:bodyPr/>
        <a:lstStyle/>
        <a:p>
          <a:endParaRPr lang="en-US"/>
        </a:p>
      </dgm:t>
    </dgm:pt>
    <dgm:pt modelId="{15748174-6678-4475-89D6-D3860C96817C}">
      <dgm:prSet/>
      <dgm:spPr/>
      <dgm:t>
        <a:bodyPr/>
        <a:lstStyle/>
        <a:p>
          <a:r>
            <a:rPr lang="nl-NL"/>
            <a:t>Schimmelinfecties</a:t>
          </a:r>
          <a:endParaRPr lang="en-US"/>
        </a:p>
      </dgm:t>
    </dgm:pt>
    <dgm:pt modelId="{02C49AFC-A6F4-490F-AF69-165DB7D40E36}" type="parTrans" cxnId="{FEA957BC-53EF-4B7A-90AC-A3A83D061F52}">
      <dgm:prSet/>
      <dgm:spPr/>
      <dgm:t>
        <a:bodyPr/>
        <a:lstStyle/>
        <a:p>
          <a:endParaRPr lang="en-US"/>
        </a:p>
      </dgm:t>
    </dgm:pt>
    <dgm:pt modelId="{FFE4EAEB-1BF6-4F71-BBE2-36E8B4459EB6}" type="sibTrans" cxnId="{FEA957BC-53EF-4B7A-90AC-A3A83D061F52}">
      <dgm:prSet/>
      <dgm:spPr/>
      <dgm:t>
        <a:bodyPr/>
        <a:lstStyle/>
        <a:p>
          <a:endParaRPr lang="en-US"/>
        </a:p>
      </dgm:t>
    </dgm:pt>
    <dgm:pt modelId="{34720F31-D4BE-432A-8B92-83D67D1BAE7F}">
      <dgm:prSet/>
      <dgm:spPr/>
      <dgm:t>
        <a:bodyPr/>
        <a:lstStyle/>
        <a:p>
          <a:r>
            <a:rPr lang="nl-NL"/>
            <a:t>Maagtorsie</a:t>
          </a:r>
          <a:endParaRPr lang="en-US"/>
        </a:p>
      </dgm:t>
    </dgm:pt>
    <dgm:pt modelId="{F31CDAC5-35A5-4835-B750-D5D715DBDA2F}" type="parTrans" cxnId="{96B2B664-F64F-4918-BC70-7E0A74753A2D}">
      <dgm:prSet/>
      <dgm:spPr/>
      <dgm:t>
        <a:bodyPr/>
        <a:lstStyle/>
        <a:p>
          <a:endParaRPr lang="en-US"/>
        </a:p>
      </dgm:t>
    </dgm:pt>
    <dgm:pt modelId="{2CB26BDC-D03F-4D5B-8684-577499BE3EEC}" type="sibTrans" cxnId="{96B2B664-F64F-4918-BC70-7E0A74753A2D}">
      <dgm:prSet/>
      <dgm:spPr/>
      <dgm:t>
        <a:bodyPr/>
        <a:lstStyle/>
        <a:p>
          <a:endParaRPr lang="en-US"/>
        </a:p>
      </dgm:t>
    </dgm:pt>
    <dgm:pt modelId="{EDA98A38-8F5F-486E-9F99-4C264CE61D74}">
      <dgm:prSet/>
      <dgm:spPr/>
      <dgm:t>
        <a:bodyPr/>
        <a:lstStyle/>
        <a:p>
          <a:r>
            <a:rPr lang="nl-NL"/>
            <a:t>Niesziekte/kattenkrabziekte</a:t>
          </a:r>
          <a:endParaRPr lang="en-US"/>
        </a:p>
      </dgm:t>
    </dgm:pt>
    <dgm:pt modelId="{076E84D7-ECA2-4F94-8C9F-035CE31FEB7F}" type="parTrans" cxnId="{D74520CE-0C7B-4BB6-B9C4-24057379844A}">
      <dgm:prSet/>
      <dgm:spPr/>
      <dgm:t>
        <a:bodyPr/>
        <a:lstStyle/>
        <a:p>
          <a:endParaRPr lang="en-US"/>
        </a:p>
      </dgm:t>
    </dgm:pt>
    <dgm:pt modelId="{CEE72906-619C-43AD-BE6F-F30F1884157F}" type="sibTrans" cxnId="{D74520CE-0C7B-4BB6-B9C4-24057379844A}">
      <dgm:prSet/>
      <dgm:spPr/>
      <dgm:t>
        <a:bodyPr/>
        <a:lstStyle/>
        <a:p>
          <a:endParaRPr lang="en-US"/>
        </a:p>
      </dgm:t>
    </dgm:pt>
    <dgm:pt modelId="{426407BF-2A3B-4D4A-9174-6035F3CF2EE0}">
      <dgm:prSet/>
      <dgm:spPr/>
      <dgm:t>
        <a:bodyPr/>
        <a:lstStyle/>
        <a:p>
          <a:r>
            <a:rPr lang="nl-NL"/>
            <a:t>Struviet</a:t>
          </a:r>
          <a:endParaRPr lang="en-US"/>
        </a:p>
      </dgm:t>
    </dgm:pt>
    <dgm:pt modelId="{407DAFA9-F4C0-4894-A2AB-0A9EF7A0A7D4}" type="parTrans" cxnId="{4B58C7CF-368C-4E76-BC08-702EF8718A41}">
      <dgm:prSet/>
      <dgm:spPr/>
      <dgm:t>
        <a:bodyPr/>
        <a:lstStyle/>
        <a:p>
          <a:endParaRPr lang="en-US"/>
        </a:p>
      </dgm:t>
    </dgm:pt>
    <dgm:pt modelId="{B794400F-2C78-40FF-B284-AC70B441541C}" type="sibTrans" cxnId="{4B58C7CF-368C-4E76-BC08-702EF8718A41}">
      <dgm:prSet/>
      <dgm:spPr/>
      <dgm:t>
        <a:bodyPr/>
        <a:lstStyle/>
        <a:p>
          <a:endParaRPr lang="en-US"/>
        </a:p>
      </dgm:t>
    </dgm:pt>
    <dgm:pt modelId="{FC837A4E-3FE2-48B3-8236-5E394C22828D}">
      <dgm:prSet/>
      <dgm:spPr/>
      <dgm:t>
        <a:bodyPr/>
        <a:lstStyle/>
        <a:p>
          <a:r>
            <a:rPr lang="nl-NL"/>
            <a:t>HD/ED</a:t>
          </a:r>
          <a:endParaRPr lang="en-US"/>
        </a:p>
      </dgm:t>
    </dgm:pt>
    <dgm:pt modelId="{F2196539-63FB-43BF-9281-71273A599867}" type="parTrans" cxnId="{8506A093-A7BE-4D64-A8CD-0B4ED98B8F11}">
      <dgm:prSet/>
      <dgm:spPr/>
      <dgm:t>
        <a:bodyPr/>
        <a:lstStyle/>
        <a:p>
          <a:endParaRPr lang="en-US"/>
        </a:p>
      </dgm:t>
    </dgm:pt>
    <dgm:pt modelId="{2CA61BAA-2D44-4393-A1BB-A3113BD5C543}" type="sibTrans" cxnId="{8506A093-A7BE-4D64-A8CD-0B4ED98B8F11}">
      <dgm:prSet/>
      <dgm:spPr/>
      <dgm:t>
        <a:bodyPr/>
        <a:lstStyle/>
        <a:p>
          <a:endParaRPr lang="en-US"/>
        </a:p>
      </dgm:t>
    </dgm:pt>
    <dgm:pt modelId="{9F8284CF-2F82-4E11-8DE9-643D3BFCA358}">
      <dgm:prSet/>
      <dgm:spPr/>
      <dgm:t>
        <a:bodyPr/>
        <a:lstStyle/>
        <a:p>
          <a:r>
            <a:rPr lang="nl-NL"/>
            <a:t>Epilepsie</a:t>
          </a:r>
          <a:endParaRPr lang="en-US"/>
        </a:p>
      </dgm:t>
    </dgm:pt>
    <dgm:pt modelId="{B61BE28D-DC4D-498D-B1C4-EA3628AEC6A0}" type="parTrans" cxnId="{E21EABA8-020C-4257-A10B-94AF48DE8AC9}">
      <dgm:prSet/>
      <dgm:spPr/>
      <dgm:t>
        <a:bodyPr/>
        <a:lstStyle/>
        <a:p>
          <a:endParaRPr lang="en-US"/>
        </a:p>
      </dgm:t>
    </dgm:pt>
    <dgm:pt modelId="{7A90AB8A-B386-4FED-BAC5-58881FBD7141}" type="sibTrans" cxnId="{E21EABA8-020C-4257-A10B-94AF48DE8AC9}">
      <dgm:prSet/>
      <dgm:spPr/>
      <dgm:t>
        <a:bodyPr/>
        <a:lstStyle/>
        <a:p>
          <a:endParaRPr lang="en-US"/>
        </a:p>
      </dgm:t>
    </dgm:pt>
    <dgm:pt modelId="{01063DE3-526F-4C7E-BB21-077EC5517CC9}">
      <dgm:prSet/>
      <dgm:spPr/>
      <dgm:t>
        <a:bodyPr/>
        <a:lstStyle/>
        <a:p>
          <a:r>
            <a:rPr lang="nl-NL"/>
            <a:t>Bracheyfalie </a:t>
          </a:r>
          <a:endParaRPr lang="en-US"/>
        </a:p>
      </dgm:t>
    </dgm:pt>
    <dgm:pt modelId="{0F12B68F-7DFD-49AD-B12D-C455343E4929}" type="parTrans" cxnId="{D9D8F3F6-6552-4619-890B-EC5E8D961ED3}">
      <dgm:prSet/>
      <dgm:spPr/>
      <dgm:t>
        <a:bodyPr/>
        <a:lstStyle/>
        <a:p>
          <a:endParaRPr lang="en-US"/>
        </a:p>
      </dgm:t>
    </dgm:pt>
    <dgm:pt modelId="{C3A56ABB-A073-4324-9B1D-F286718968ED}" type="sibTrans" cxnId="{D9D8F3F6-6552-4619-890B-EC5E8D961ED3}">
      <dgm:prSet/>
      <dgm:spPr/>
      <dgm:t>
        <a:bodyPr/>
        <a:lstStyle/>
        <a:p>
          <a:endParaRPr lang="en-US"/>
        </a:p>
      </dgm:t>
    </dgm:pt>
    <dgm:pt modelId="{FD0406E4-3A91-482A-A861-098CBBE9C563}" type="pres">
      <dgm:prSet presAssocID="{F3B59997-A0C7-454F-9892-229C980E1C09}" presName="diagram" presStyleCnt="0">
        <dgm:presLayoutVars>
          <dgm:dir/>
          <dgm:resizeHandles val="exact"/>
        </dgm:presLayoutVars>
      </dgm:prSet>
      <dgm:spPr/>
    </dgm:pt>
    <dgm:pt modelId="{AABAEB0B-AE09-4659-ABC9-DA5F9F0BB449}" type="pres">
      <dgm:prSet presAssocID="{6A240779-D640-42DE-9CB2-4A5387DB5838}" presName="node" presStyleLbl="node1" presStyleIdx="0" presStyleCnt="12">
        <dgm:presLayoutVars>
          <dgm:bulletEnabled val="1"/>
        </dgm:presLayoutVars>
      </dgm:prSet>
      <dgm:spPr/>
    </dgm:pt>
    <dgm:pt modelId="{B2CC8AA5-520B-41E6-91FD-EBEB3D4CDC31}" type="pres">
      <dgm:prSet presAssocID="{945AEBE2-C15B-480C-9234-6A7CFD908FA5}" presName="sibTrans" presStyleCnt="0"/>
      <dgm:spPr/>
    </dgm:pt>
    <dgm:pt modelId="{703E1CAC-7D64-4969-B445-D79A79ACEECD}" type="pres">
      <dgm:prSet presAssocID="{AAA85066-1E3A-4EB2-900A-4EE0B2B324A8}" presName="node" presStyleLbl="node1" presStyleIdx="1" presStyleCnt="12">
        <dgm:presLayoutVars>
          <dgm:bulletEnabled val="1"/>
        </dgm:presLayoutVars>
      </dgm:prSet>
      <dgm:spPr/>
    </dgm:pt>
    <dgm:pt modelId="{1C8547EE-344E-4D0B-A21D-BC4A6082F33C}" type="pres">
      <dgm:prSet presAssocID="{7A9A2320-7A12-4940-9DB9-2CD5F7AB4162}" presName="sibTrans" presStyleCnt="0"/>
      <dgm:spPr/>
    </dgm:pt>
    <dgm:pt modelId="{B5C7661D-F4F4-4B7F-B11F-6100FF83B132}" type="pres">
      <dgm:prSet presAssocID="{8BB1E013-C24A-4FDC-98E5-9EEEB3C92D48}" presName="node" presStyleLbl="node1" presStyleIdx="2" presStyleCnt="12">
        <dgm:presLayoutVars>
          <dgm:bulletEnabled val="1"/>
        </dgm:presLayoutVars>
      </dgm:prSet>
      <dgm:spPr/>
    </dgm:pt>
    <dgm:pt modelId="{AAFAD812-A5FD-4E01-910A-DA63B56920C2}" type="pres">
      <dgm:prSet presAssocID="{E8C169D2-483D-4869-88CB-0C90CEB7CE91}" presName="sibTrans" presStyleCnt="0"/>
      <dgm:spPr/>
    </dgm:pt>
    <dgm:pt modelId="{15B4D649-A413-4640-BD9C-F435C52CF0EB}" type="pres">
      <dgm:prSet presAssocID="{BC611E1E-A0C0-4CCE-AE8B-2B596D5C3BD0}" presName="node" presStyleLbl="node1" presStyleIdx="3" presStyleCnt="12">
        <dgm:presLayoutVars>
          <dgm:bulletEnabled val="1"/>
        </dgm:presLayoutVars>
      </dgm:prSet>
      <dgm:spPr/>
    </dgm:pt>
    <dgm:pt modelId="{FF867BDE-12CB-499C-AD9F-01459669C807}" type="pres">
      <dgm:prSet presAssocID="{D08C747A-41D0-4121-BD9A-0E27340AA7F2}" presName="sibTrans" presStyleCnt="0"/>
      <dgm:spPr/>
    </dgm:pt>
    <dgm:pt modelId="{1D63546C-DE6C-4032-B76B-5427C97B6D33}" type="pres">
      <dgm:prSet presAssocID="{B9BD27C1-C98B-496E-BAB6-9024BECED802}" presName="node" presStyleLbl="node1" presStyleIdx="4" presStyleCnt="12">
        <dgm:presLayoutVars>
          <dgm:bulletEnabled val="1"/>
        </dgm:presLayoutVars>
      </dgm:prSet>
      <dgm:spPr/>
    </dgm:pt>
    <dgm:pt modelId="{BE1022F6-938D-45E7-BBCA-A2C3C842ED96}" type="pres">
      <dgm:prSet presAssocID="{E6E74321-6EC2-460A-85A9-C9DB0757C823}" presName="sibTrans" presStyleCnt="0"/>
      <dgm:spPr/>
    </dgm:pt>
    <dgm:pt modelId="{8D81E57A-B9B8-42F4-9D49-E6BB9206A68F}" type="pres">
      <dgm:prSet presAssocID="{15748174-6678-4475-89D6-D3860C96817C}" presName="node" presStyleLbl="node1" presStyleIdx="5" presStyleCnt="12">
        <dgm:presLayoutVars>
          <dgm:bulletEnabled val="1"/>
        </dgm:presLayoutVars>
      </dgm:prSet>
      <dgm:spPr/>
    </dgm:pt>
    <dgm:pt modelId="{A25CC85D-BDA3-4F60-8947-8287ADC9CA36}" type="pres">
      <dgm:prSet presAssocID="{FFE4EAEB-1BF6-4F71-BBE2-36E8B4459EB6}" presName="sibTrans" presStyleCnt="0"/>
      <dgm:spPr/>
    </dgm:pt>
    <dgm:pt modelId="{7EC6871E-780A-46A7-B960-E8D113E020E1}" type="pres">
      <dgm:prSet presAssocID="{34720F31-D4BE-432A-8B92-83D67D1BAE7F}" presName="node" presStyleLbl="node1" presStyleIdx="6" presStyleCnt="12">
        <dgm:presLayoutVars>
          <dgm:bulletEnabled val="1"/>
        </dgm:presLayoutVars>
      </dgm:prSet>
      <dgm:spPr/>
    </dgm:pt>
    <dgm:pt modelId="{3291C9BA-B279-4A00-B023-35178AC60B4D}" type="pres">
      <dgm:prSet presAssocID="{2CB26BDC-D03F-4D5B-8684-577499BE3EEC}" presName="sibTrans" presStyleCnt="0"/>
      <dgm:spPr/>
    </dgm:pt>
    <dgm:pt modelId="{BBB52762-B0EE-4A44-97EA-633364864D1C}" type="pres">
      <dgm:prSet presAssocID="{EDA98A38-8F5F-486E-9F99-4C264CE61D74}" presName="node" presStyleLbl="node1" presStyleIdx="7" presStyleCnt="12">
        <dgm:presLayoutVars>
          <dgm:bulletEnabled val="1"/>
        </dgm:presLayoutVars>
      </dgm:prSet>
      <dgm:spPr/>
    </dgm:pt>
    <dgm:pt modelId="{675418DF-E588-4392-9FB6-37DA4B058A5F}" type="pres">
      <dgm:prSet presAssocID="{CEE72906-619C-43AD-BE6F-F30F1884157F}" presName="sibTrans" presStyleCnt="0"/>
      <dgm:spPr/>
    </dgm:pt>
    <dgm:pt modelId="{3475E143-D056-4630-A2D2-A3ED83AF4ED3}" type="pres">
      <dgm:prSet presAssocID="{426407BF-2A3B-4D4A-9174-6035F3CF2EE0}" presName="node" presStyleLbl="node1" presStyleIdx="8" presStyleCnt="12">
        <dgm:presLayoutVars>
          <dgm:bulletEnabled val="1"/>
        </dgm:presLayoutVars>
      </dgm:prSet>
      <dgm:spPr/>
    </dgm:pt>
    <dgm:pt modelId="{6C19BC4B-F23C-45A1-BFA2-71CBFF52A7DF}" type="pres">
      <dgm:prSet presAssocID="{B794400F-2C78-40FF-B284-AC70B441541C}" presName="sibTrans" presStyleCnt="0"/>
      <dgm:spPr/>
    </dgm:pt>
    <dgm:pt modelId="{C2154E5A-3914-488B-90AD-15B92A0F8EF9}" type="pres">
      <dgm:prSet presAssocID="{FC837A4E-3FE2-48B3-8236-5E394C22828D}" presName="node" presStyleLbl="node1" presStyleIdx="9" presStyleCnt="12">
        <dgm:presLayoutVars>
          <dgm:bulletEnabled val="1"/>
        </dgm:presLayoutVars>
      </dgm:prSet>
      <dgm:spPr/>
    </dgm:pt>
    <dgm:pt modelId="{3F7D9D7C-2D37-4289-A70C-11E32A20707F}" type="pres">
      <dgm:prSet presAssocID="{2CA61BAA-2D44-4393-A1BB-A3113BD5C543}" presName="sibTrans" presStyleCnt="0"/>
      <dgm:spPr/>
    </dgm:pt>
    <dgm:pt modelId="{AA490577-89B5-4B1E-8E69-13C6C6DE8B38}" type="pres">
      <dgm:prSet presAssocID="{9F8284CF-2F82-4E11-8DE9-643D3BFCA358}" presName="node" presStyleLbl="node1" presStyleIdx="10" presStyleCnt="12">
        <dgm:presLayoutVars>
          <dgm:bulletEnabled val="1"/>
        </dgm:presLayoutVars>
      </dgm:prSet>
      <dgm:spPr/>
    </dgm:pt>
    <dgm:pt modelId="{513F25C5-7A57-4273-BD71-92C3CF85F603}" type="pres">
      <dgm:prSet presAssocID="{7A90AB8A-B386-4FED-BAC5-58881FBD7141}" presName="sibTrans" presStyleCnt="0"/>
      <dgm:spPr/>
    </dgm:pt>
    <dgm:pt modelId="{3C220D6C-A5AA-4493-BD94-B12DC2345D2B}" type="pres">
      <dgm:prSet presAssocID="{01063DE3-526F-4C7E-BB21-077EC5517CC9}" presName="node" presStyleLbl="node1" presStyleIdx="11" presStyleCnt="12">
        <dgm:presLayoutVars>
          <dgm:bulletEnabled val="1"/>
        </dgm:presLayoutVars>
      </dgm:prSet>
      <dgm:spPr/>
    </dgm:pt>
  </dgm:ptLst>
  <dgm:cxnLst>
    <dgm:cxn modelId="{1C16FA03-5DC3-4D27-A7EE-0A1BD085D4DE}" srcId="{F3B59997-A0C7-454F-9892-229C980E1C09}" destId="{AAA85066-1E3A-4EB2-900A-4EE0B2B324A8}" srcOrd="1" destOrd="0" parTransId="{44B96CD8-F7A3-468A-8732-437F9D1C23BD}" sibTransId="{7A9A2320-7A12-4940-9DB9-2CD5F7AB4162}"/>
    <dgm:cxn modelId="{56C03327-C182-4CD5-AE23-84336F09B6F2}" type="presOf" srcId="{EDA98A38-8F5F-486E-9F99-4C264CE61D74}" destId="{BBB52762-B0EE-4A44-97EA-633364864D1C}" srcOrd="0" destOrd="0" presId="urn:microsoft.com/office/officeart/2005/8/layout/default"/>
    <dgm:cxn modelId="{9C938F42-1432-477E-A9C5-52F1913A8D32}" srcId="{F3B59997-A0C7-454F-9892-229C980E1C09}" destId="{6A240779-D640-42DE-9CB2-4A5387DB5838}" srcOrd="0" destOrd="0" parTransId="{C8E350AA-E7EB-443B-B135-5F5A4FA27F5F}" sibTransId="{945AEBE2-C15B-480C-9234-6A7CFD908FA5}"/>
    <dgm:cxn modelId="{96B2B664-F64F-4918-BC70-7E0A74753A2D}" srcId="{F3B59997-A0C7-454F-9892-229C980E1C09}" destId="{34720F31-D4BE-432A-8B92-83D67D1BAE7F}" srcOrd="6" destOrd="0" parTransId="{F31CDAC5-35A5-4835-B750-D5D715DBDA2F}" sibTransId="{2CB26BDC-D03F-4D5B-8684-577499BE3EEC}"/>
    <dgm:cxn modelId="{B083D668-B670-4B77-9A84-2E81B1A89BAB}" type="presOf" srcId="{8BB1E013-C24A-4FDC-98E5-9EEEB3C92D48}" destId="{B5C7661D-F4F4-4B7F-B11F-6100FF83B132}" srcOrd="0" destOrd="0" presId="urn:microsoft.com/office/officeart/2005/8/layout/default"/>
    <dgm:cxn modelId="{721D6C6C-9AC7-4798-89C1-8859A3B709C3}" srcId="{F3B59997-A0C7-454F-9892-229C980E1C09}" destId="{BC611E1E-A0C0-4CCE-AE8B-2B596D5C3BD0}" srcOrd="3" destOrd="0" parTransId="{452571C5-1BD2-410C-92CF-61B46DD6061F}" sibTransId="{D08C747A-41D0-4121-BD9A-0E27340AA7F2}"/>
    <dgm:cxn modelId="{D1E2E850-3B6D-4D76-A09F-DF5E06924A03}" type="presOf" srcId="{AAA85066-1E3A-4EB2-900A-4EE0B2B324A8}" destId="{703E1CAC-7D64-4969-B445-D79A79ACEECD}" srcOrd="0" destOrd="0" presId="urn:microsoft.com/office/officeart/2005/8/layout/default"/>
    <dgm:cxn modelId="{E9AFB056-87EB-467F-B26A-D4F06288D52F}" srcId="{F3B59997-A0C7-454F-9892-229C980E1C09}" destId="{8BB1E013-C24A-4FDC-98E5-9EEEB3C92D48}" srcOrd="2" destOrd="0" parTransId="{994BCCF1-DE50-4338-92A8-407C2BBDBE7F}" sibTransId="{E8C169D2-483D-4869-88CB-0C90CEB7CE91}"/>
    <dgm:cxn modelId="{8506A093-A7BE-4D64-A8CD-0B4ED98B8F11}" srcId="{F3B59997-A0C7-454F-9892-229C980E1C09}" destId="{FC837A4E-3FE2-48B3-8236-5E394C22828D}" srcOrd="9" destOrd="0" parTransId="{F2196539-63FB-43BF-9281-71273A599867}" sibTransId="{2CA61BAA-2D44-4393-A1BB-A3113BD5C543}"/>
    <dgm:cxn modelId="{D1439C94-2496-451A-BFF2-C8F68DED8816}" type="presOf" srcId="{9F8284CF-2F82-4E11-8DE9-643D3BFCA358}" destId="{AA490577-89B5-4B1E-8E69-13C6C6DE8B38}" srcOrd="0" destOrd="0" presId="urn:microsoft.com/office/officeart/2005/8/layout/default"/>
    <dgm:cxn modelId="{268129A7-E018-44F6-987F-7AFF624CEB12}" type="presOf" srcId="{15748174-6678-4475-89D6-D3860C96817C}" destId="{8D81E57A-B9B8-42F4-9D49-E6BB9206A68F}" srcOrd="0" destOrd="0" presId="urn:microsoft.com/office/officeart/2005/8/layout/default"/>
    <dgm:cxn modelId="{E21EABA8-020C-4257-A10B-94AF48DE8AC9}" srcId="{F3B59997-A0C7-454F-9892-229C980E1C09}" destId="{9F8284CF-2F82-4E11-8DE9-643D3BFCA358}" srcOrd="10" destOrd="0" parTransId="{B61BE28D-DC4D-498D-B1C4-EA3628AEC6A0}" sibTransId="{7A90AB8A-B386-4FED-BAC5-58881FBD7141}"/>
    <dgm:cxn modelId="{F37AE6B3-017B-44B6-B167-134EE1CE38F6}" srcId="{F3B59997-A0C7-454F-9892-229C980E1C09}" destId="{B9BD27C1-C98B-496E-BAB6-9024BECED802}" srcOrd="4" destOrd="0" parTransId="{E071E080-94F0-48A3-AF6E-D1FD01BFAC32}" sibTransId="{E6E74321-6EC2-460A-85A9-C9DB0757C823}"/>
    <dgm:cxn modelId="{DEAD2CB6-2735-4E9A-A3C4-6D9AB1436CDA}" type="presOf" srcId="{34720F31-D4BE-432A-8B92-83D67D1BAE7F}" destId="{7EC6871E-780A-46A7-B960-E8D113E020E1}" srcOrd="0" destOrd="0" presId="urn:microsoft.com/office/officeart/2005/8/layout/default"/>
    <dgm:cxn modelId="{FEA957BC-53EF-4B7A-90AC-A3A83D061F52}" srcId="{F3B59997-A0C7-454F-9892-229C980E1C09}" destId="{15748174-6678-4475-89D6-D3860C96817C}" srcOrd="5" destOrd="0" parTransId="{02C49AFC-A6F4-490F-AF69-165DB7D40E36}" sibTransId="{FFE4EAEB-1BF6-4F71-BBE2-36E8B4459EB6}"/>
    <dgm:cxn modelId="{2F384DC8-EFD4-4DDB-9054-68183CEBC39C}" type="presOf" srcId="{F3B59997-A0C7-454F-9892-229C980E1C09}" destId="{FD0406E4-3A91-482A-A861-098CBBE9C563}" srcOrd="0" destOrd="0" presId="urn:microsoft.com/office/officeart/2005/8/layout/default"/>
    <dgm:cxn modelId="{A9B9A9C8-A480-49F4-B371-99DB143F67B1}" type="presOf" srcId="{B9BD27C1-C98B-496E-BAB6-9024BECED802}" destId="{1D63546C-DE6C-4032-B76B-5427C97B6D33}" srcOrd="0" destOrd="0" presId="urn:microsoft.com/office/officeart/2005/8/layout/default"/>
    <dgm:cxn modelId="{266545C9-E5B1-455F-9BE9-69C14FA60DED}" type="presOf" srcId="{BC611E1E-A0C0-4CCE-AE8B-2B596D5C3BD0}" destId="{15B4D649-A413-4640-BD9C-F435C52CF0EB}" srcOrd="0" destOrd="0" presId="urn:microsoft.com/office/officeart/2005/8/layout/default"/>
    <dgm:cxn modelId="{D74520CE-0C7B-4BB6-B9C4-24057379844A}" srcId="{F3B59997-A0C7-454F-9892-229C980E1C09}" destId="{EDA98A38-8F5F-486E-9F99-4C264CE61D74}" srcOrd="7" destOrd="0" parTransId="{076E84D7-ECA2-4F94-8C9F-035CE31FEB7F}" sibTransId="{CEE72906-619C-43AD-BE6F-F30F1884157F}"/>
    <dgm:cxn modelId="{4B58C7CF-368C-4E76-BC08-702EF8718A41}" srcId="{F3B59997-A0C7-454F-9892-229C980E1C09}" destId="{426407BF-2A3B-4D4A-9174-6035F3CF2EE0}" srcOrd="8" destOrd="0" parTransId="{407DAFA9-F4C0-4894-A2AB-0A9EF7A0A7D4}" sibTransId="{B794400F-2C78-40FF-B284-AC70B441541C}"/>
    <dgm:cxn modelId="{83B9E4DF-F38C-4444-A13D-C980F5A7C87C}" type="presOf" srcId="{6A240779-D640-42DE-9CB2-4A5387DB5838}" destId="{AABAEB0B-AE09-4659-ABC9-DA5F9F0BB449}" srcOrd="0" destOrd="0" presId="urn:microsoft.com/office/officeart/2005/8/layout/default"/>
    <dgm:cxn modelId="{252AE6F2-E857-4DE5-B39B-575425664F22}" type="presOf" srcId="{426407BF-2A3B-4D4A-9174-6035F3CF2EE0}" destId="{3475E143-D056-4630-A2D2-A3ED83AF4ED3}" srcOrd="0" destOrd="0" presId="urn:microsoft.com/office/officeart/2005/8/layout/default"/>
    <dgm:cxn modelId="{748B1CF4-826F-4B11-8D8C-71F48F64DB4C}" type="presOf" srcId="{FC837A4E-3FE2-48B3-8236-5E394C22828D}" destId="{C2154E5A-3914-488B-90AD-15B92A0F8EF9}" srcOrd="0" destOrd="0" presId="urn:microsoft.com/office/officeart/2005/8/layout/default"/>
    <dgm:cxn modelId="{D9D8F3F6-6552-4619-890B-EC5E8D961ED3}" srcId="{F3B59997-A0C7-454F-9892-229C980E1C09}" destId="{01063DE3-526F-4C7E-BB21-077EC5517CC9}" srcOrd="11" destOrd="0" parTransId="{0F12B68F-7DFD-49AD-B12D-C455343E4929}" sibTransId="{C3A56ABB-A073-4324-9B1D-F286718968ED}"/>
    <dgm:cxn modelId="{2A280BFC-8BE1-43D0-8B60-E529825E7FCA}" type="presOf" srcId="{01063DE3-526F-4C7E-BB21-077EC5517CC9}" destId="{3C220D6C-A5AA-4493-BD94-B12DC2345D2B}" srcOrd="0" destOrd="0" presId="urn:microsoft.com/office/officeart/2005/8/layout/default"/>
    <dgm:cxn modelId="{4DCC416E-B9BA-4E9B-83A5-44E6EA7F8EE7}" type="presParOf" srcId="{FD0406E4-3A91-482A-A861-098CBBE9C563}" destId="{AABAEB0B-AE09-4659-ABC9-DA5F9F0BB449}" srcOrd="0" destOrd="0" presId="urn:microsoft.com/office/officeart/2005/8/layout/default"/>
    <dgm:cxn modelId="{CF9D032F-12AA-44FB-82D3-5E13BBF2813D}" type="presParOf" srcId="{FD0406E4-3A91-482A-A861-098CBBE9C563}" destId="{B2CC8AA5-520B-41E6-91FD-EBEB3D4CDC31}" srcOrd="1" destOrd="0" presId="urn:microsoft.com/office/officeart/2005/8/layout/default"/>
    <dgm:cxn modelId="{1CDF7C35-862D-4C4F-8127-D4F23AC7A3C7}" type="presParOf" srcId="{FD0406E4-3A91-482A-A861-098CBBE9C563}" destId="{703E1CAC-7D64-4969-B445-D79A79ACEECD}" srcOrd="2" destOrd="0" presId="urn:microsoft.com/office/officeart/2005/8/layout/default"/>
    <dgm:cxn modelId="{BD5578AB-69C9-4556-8380-8876ACD847B7}" type="presParOf" srcId="{FD0406E4-3A91-482A-A861-098CBBE9C563}" destId="{1C8547EE-344E-4D0B-A21D-BC4A6082F33C}" srcOrd="3" destOrd="0" presId="urn:microsoft.com/office/officeart/2005/8/layout/default"/>
    <dgm:cxn modelId="{20DA4415-0BF6-4430-8024-AB0301850078}" type="presParOf" srcId="{FD0406E4-3A91-482A-A861-098CBBE9C563}" destId="{B5C7661D-F4F4-4B7F-B11F-6100FF83B132}" srcOrd="4" destOrd="0" presId="urn:microsoft.com/office/officeart/2005/8/layout/default"/>
    <dgm:cxn modelId="{FC354DF1-29EF-483F-AC72-CB3ABEBC5FDA}" type="presParOf" srcId="{FD0406E4-3A91-482A-A861-098CBBE9C563}" destId="{AAFAD812-A5FD-4E01-910A-DA63B56920C2}" srcOrd="5" destOrd="0" presId="urn:microsoft.com/office/officeart/2005/8/layout/default"/>
    <dgm:cxn modelId="{C1802069-E28C-429B-A47E-2FE042378854}" type="presParOf" srcId="{FD0406E4-3A91-482A-A861-098CBBE9C563}" destId="{15B4D649-A413-4640-BD9C-F435C52CF0EB}" srcOrd="6" destOrd="0" presId="urn:microsoft.com/office/officeart/2005/8/layout/default"/>
    <dgm:cxn modelId="{B26CD79B-3C29-400E-8EDA-0EA966E248B1}" type="presParOf" srcId="{FD0406E4-3A91-482A-A861-098CBBE9C563}" destId="{FF867BDE-12CB-499C-AD9F-01459669C807}" srcOrd="7" destOrd="0" presId="urn:microsoft.com/office/officeart/2005/8/layout/default"/>
    <dgm:cxn modelId="{AC0A141E-9641-4AA4-A99F-F659CB6130A1}" type="presParOf" srcId="{FD0406E4-3A91-482A-A861-098CBBE9C563}" destId="{1D63546C-DE6C-4032-B76B-5427C97B6D33}" srcOrd="8" destOrd="0" presId="urn:microsoft.com/office/officeart/2005/8/layout/default"/>
    <dgm:cxn modelId="{C085CAFB-72F3-461C-B3FA-55F200599FB5}" type="presParOf" srcId="{FD0406E4-3A91-482A-A861-098CBBE9C563}" destId="{BE1022F6-938D-45E7-BBCA-A2C3C842ED96}" srcOrd="9" destOrd="0" presId="urn:microsoft.com/office/officeart/2005/8/layout/default"/>
    <dgm:cxn modelId="{1BA96647-845D-4013-B6AC-4D7090649D11}" type="presParOf" srcId="{FD0406E4-3A91-482A-A861-098CBBE9C563}" destId="{8D81E57A-B9B8-42F4-9D49-E6BB9206A68F}" srcOrd="10" destOrd="0" presId="urn:microsoft.com/office/officeart/2005/8/layout/default"/>
    <dgm:cxn modelId="{F660E6DF-2207-4A83-9ABA-CF9563C30E9B}" type="presParOf" srcId="{FD0406E4-3A91-482A-A861-098CBBE9C563}" destId="{A25CC85D-BDA3-4F60-8947-8287ADC9CA36}" srcOrd="11" destOrd="0" presId="urn:microsoft.com/office/officeart/2005/8/layout/default"/>
    <dgm:cxn modelId="{8701752C-BB0D-46E6-9729-B3CF548FFC0A}" type="presParOf" srcId="{FD0406E4-3A91-482A-A861-098CBBE9C563}" destId="{7EC6871E-780A-46A7-B960-E8D113E020E1}" srcOrd="12" destOrd="0" presId="urn:microsoft.com/office/officeart/2005/8/layout/default"/>
    <dgm:cxn modelId="{869578DD-D83B-4B38-B4F3-972150777687}" type="presParOf" srcId="{FD0406E4-3A91-482A-A861-098CBBE9C563}" destId="{3291C9BA-B279-4A00-B023-35178AC60B4D}" srcOrd="13" destOrd="0" presId="urn:microsoft.com/office/officeart/2005/8/layout/default"/>
    <dgm:cxn modelId="{00C80798-2112-4816-A114-8FD89E7821E0}" type="presParOf" srcId="{FD0406E4-3A91-482A-A861-098CBBE9C563}" destId="{BBB52762-B0EE-4A44-97EA-633364864D1C}" srcOrd="14" destOrd="0" presId="urn:microsoft.com/office/officeart/2005/8/layout/default"/>
    <dgm:cxn modelId="{A5F3BEE0-0081-400A-A13C-1CFF034457E9}" type="presParOf" srcId="{FD0406E4-3A91-482A-A861-098CBBE9C563}" destId="{675418DF-E588-4392-9FB6-37DA4B058A5F}" srcOrd="15" destOrd="0" presId="urn:microsoft.com/office/officeart/2005/8/layout/default"/>
    <dgm:cxn modelId="{3C28EFE3-00B6-4BC4-8276-0EBB9409D792}" type="presParOf" srcId="{FD0406E4-3A91-482A-A861-098CBBE9C563}" destId="{3475E143-D056-4630-A2D2-A3ED83AF4ED3}" srcOrd="16" destOrd="0" presId="urn:microsoft.com/office/officeart/2005/8/layout/default"/>
    <dgm:cxn modelId="{1979F9DD-AF50-4A31-9E64-420C083C0FC9}" type="presParOf" srcId="{FD0406E4-3A91-482A-A861-098CBBE9C563}" destId="{6C19BC4B-F23C-45A1-BFA2-71CBFF52A7DF}" srcOrd="17" destOrd="0" presId="urn:microsoft.com/office/officeart/2005/8/layout/default"/>
    <dgm:cxn modelId="{A70DF6BF-E808-4401-95E1-E3173F6C4EB2}" type="presParOf" srcId="{FD0406E4-3A91-482A-A861-098CBBE9C563}" destId="{C2154E5A-3914-488B-90AD-15B92A0F8EF9}" srcOrd="18" destOrd="0" presId="urn:microsoft.com/office/officeart/2005/8/layout/default"/>
    <dgm:cxn modelId="{28461C65-4F14-4C2F-9808-F547C2E73402}" type="presParOf" srcId="{FD0406E4-3A91-482A-A861-098CBBE9C563}" destId="{3F7D9D7C-2D37-4289-A70C-11E32A20707F}" srcOrd="19" destOrd="0" presId="urn:microsoft.com/office/officeart/2005/8/layout/default"/>
    <dgm:cxn modelId="{43B5F427-31E2-4AA3-B30C-B07BD39AA963}" type="presParOf" srcId="{FD0406E4-3A91-482A-A861-098CBBE9C563}" destId="{AA490577-89B5-4B1E-8E69-13C6C6DE8B38}" srcOrd="20" destOrd="0" presId="urn:microsoft.com/office/officeart/2005/8/layout/default"/>
    <dgm:cxn modelId="{D7B7F9DE-420B-4A6C-ADF7-6D56810F9514}" type="presParOf" srcId="{FD0406E4-3A91-482A-A861-098CBBE9C563}" destId="{513F25C5-7A57-4273-BD71-92C3CF85F603}" srcOrd="21" destOrd="0" presId="urn:microsoft.com/office/officeart/2005/8/layout/default"/>
    <dgm:cxn modelId="{FF31166D-E8F1-4870-BE25-0CEE21C0ABE1}" type="presParOf" srcId="{FD0406E4-3A91-482A-A861-098CBBE9C563}" destId="{3C220D6C-A5AA-4493-BD94-B12DC2345D2B}"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D3275-8744-46C5-8420-ACC11D3D270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97D413-6DED-45FB-8AFB-52F6B6FA0DDE}">
      <dgm:prSet/>
      <dgm:spPr/>
      <dgm:t>
        <a:bodyPr/>
        <a:lstStyle/>
        <a:p>
          <a:r>
            <a:rPr lang="nl-NL"/>
            <a:t>Het is een </a:t>
          </a:r>
          <a:r>
            <a:rPr lang="nl-NL" b="1"/>
            <a:t>natuurlijke</a:t>
          </a:r>
          <a:r>
            <a:rPr lang="nl-NL"/>
            <a:t> verdedigingsreactie van het lichaam.</a:t>
          </a:r>
          <a:endParaRPr lang="en-US"/>
        </a:p>
      </dgm:t>
    </dgm:pt>
    <dgm:pt modelId="{4914B89B-1552-45B8-8FAF-61F22B0A2CC9}" type="parTrans" cxnId="{A5EDED9E-F01F-4CB9-A3A6-6CF054F1AA62}">
      <dgm:prSet/>
      <dgm:spPr/>
      <dgm:t>
        <a:bodyPr/>
        <a:lstStyle/>
        <a:p>
          <a:endParaRPr lang="en-US"/>
        </a:p>
      </dgm:t>
    </dgm:pt>
    <dgm:pt modelId="{D4D4A263-9623-4CB9-9E41-66B9BEBEF8CB}" type="sibTrans" cxnId="{A5EDED9E-F01F-4CB9-A3A6-6CF054F1AA62}">
      <dgm:prSet/>
      <dgm:spPr/>
      <dgm:t>
        <a:bodyPr/>
        <a:lstStyle/>
        <a:p>
          <a:endParaRPr lang="en-US"/>
        </a:p>
      </dgm:t>
    </dgm:pt>
    <dgm:pt modelId="{3AB4A31D-6237-495F-8B03-3C306CD281D6}">
      <dgm:prSet/>
      <dgm:spPr/>
      <dgm:t>
        <a:bodyPr/>
        <a:lstStyle/>
        <a:p>
          <a:r>
            <a:rPr lang="nl-NL"/>
            <a:t>Braken beschermt het lichaam tegen opgenomen irriterende stoffen, voordat deze meer schade kunnen aanbrengen. </a:t>
          </a:r>
          <a:endParaRPr lang="en-US"/>
        </a:p>
      </dgm:t>
    </dgm:pt>
    <dgm:pt modelId="{55A09AD4-D28E-4649-AE1D-72CD43A93AF8}" type="parTrans" cxnId="{A16BFD6A-41DA-42E4-98EF-AE7DA893F4FD}">
      <dgm:prSet/>
      <dgm:spPr/>
      <dgm:t>
        <a:bodyPr/>
        <a:lstStyle/>
        <a:p>
          <a:endParaRPr lang="en-US"/>
        </a:p>
      </dgm:t>
    </dgm:pt>
    <dgm:pt modelId="{05488A61-54A4-49CC-B558-F6A4BF9DEA36}" type="sibTrans" cxnId="{A16BFD6A-41DA-42E4-98EF-AE7DA893F4FD}">
      <dgm:prSet/>
      <dgm:spPr/>
      <dgm:t>
        <a:bodyPr/>
        <a:lstStyle/>
        <a:p>
          <a:endParaRPr lang="en-US"/>
        </a:p>
      </dgm:t>
    </dgm:pt>
    <dgm:pt modelId="{24429EB7-2C0A-40F1-BC1D-5C5B5AE18ADF}">
      <dgm:prSet/>
      <dgm:spPr/>
      <dgm:t>
        <a:bodyPr/>
        <a:lstStyle/>
        <a:p>
          <a:r>
            <a:rPr lang="nl-NL"/>
            <a:t>Er wordt iets gesignaleerd wat er “niet hoort te zijn” en met een reactie dat uit het lichaam te werken.</a:t>
          </a:r>
          <a:endParaRPr lang="en-US"/>
        </a:p>
      </dgm:t>
    </dgm:pt>
    <dgm:pt modelId="{EED1DBC2-BD47-4D1B-A3B3-F1AE102F9253}" type="parTrans" cxnId="{3102DF77-F0BA-4F38-BB4E-A8DD8483FF4B}">
      <dgm:prSet/>
      <dgm:spPr/>
      <dgm:t>
        <a:bodyPr/>
        <a:lstStyle/>
        <a:p>
          <a:endParaRPr lang="en-US"/>
        </a:p>
      </dgm:t>
    </dgm:pt>
    <dgm:pt modelId="{9A37F32E-6AF9-4023-9358-6576F177B14A}" type="sibTrans" cxnId="{3102DF77-F0BA-4F38-BB4E-A8DD8483FF4B}">
      <dgm:prSet/>
      <dgm:spPr/>
      <dgm:t>
        <a:bodyPr/>
        <a:lstStyle/>
        <a:p>
          <a:endParaRPr lang="en-US"/>
        </a:p>
      </dgm:t>
    </dgm:pt>
    <dgm:pt modelId="{FF78C371-E539-4F6A-AB53-610EEF8418B0}" type="pres">
      <dgm:prSet presAssocID="{2B4D3275-8744-46C5-8420-ACC11D3D270C}" presName="linear" presStyleCnt="0">
        <dgm:presLayoutVars>
          <dgm:animLvl val="lvl"/>
          <dgm:resizeHandles val="exact"/>
        </dgm:presLayoutVars>
      </dgm:prSet>
      <dgm:spPr/>
    </dgm:pt>
    <dgm:pt modelId="{4C53DA55-8698-4907-B1C3-ACA1CF5F75D8}" type="pres">
      <dgm:prSet presAssocID="{DF97D413-6DED-45FB-8AFB-52F6B6FA0DDE}" presName="parentText" presStyleLbl="node1" presStyleIdx="0" presStyleCnt="3">
        <dgm:presLayoutVars>
          <dgm:chMax val="0"/>
          <dgm:bulletEnabled val="1"/>
        </dgm:presLayoutVars>
      </dgm:prSet>
      <dgm:spPr/>
    </dgm:pt>
    <dgm:pt modelId="{D1321C94-E4EA-48B3-9DC2-C5CE595C15A4}" type="pres">
      <dgm:prSet presAssocID="{D4D4A263-9623-4CB9-9E41-66B9BEBEF8CB}" presName="spacer" presStyleCnt="0"/>
      <dgm:spPr/>
    </dgm:pt>
    <dgm:pt modelId="{D1DF1C8F-E209-4745-8581-51621C366CC6}" type="pres">
      <dgm:prSet presAssocID="{3AB4A31D-6237-495F-8B03-3C306CD281D6}" presName="parentText" presStyleLbl="node1" presStyleIdx="1" presStyleCnt="3">
        <dgm:presLayoutVars>
          <dgm:chMax val="0"/>
          <dgm:bulletEnabled val="1"/>
        </dgm:presLayoutVars>
      </dgm:prSet>
      <dgm:spPr/>
    </dgm:pt>
    <dgm:pt modelId="{1B73EB65-0D19-4F78-AFF1-E4C14D64946E}" type="pres">
      <dgm:prSet presAssocID="{05488A61-54A4-49CC-B558-F6A4BF9DEA36}" presName="spacer" presStyleCnt="0"/>
      <dgm:spPr/>
    </dgm:pt>
    <dgm:pt modelId="{EBB856CF-513F-4330-963C-04E8220A6245}" type="pres">
      <dgm:prSet presAssocID="{24429EB7-2C0A-40F1-BC1D-5C5B5AE18ADF}" presName="parentText" presStyleLbl="node1" presStyleIdx="2" presStyleCnt="3">
        <dgm:presLayoutVars>
          <dgm:chMax val="0"/>
          <dgm:bulletEnabled val="1"/>
        </dgm:presLayoutVars>
      </dgm:prSet>
      <dgm:spPr/>
    </dgm:pt>
  </dgm:ptLst>
  <dgm:cxnLst>
    <dgm:cxn modelId="{206E3128-BEF6-44E2-9D69-EF72710D1F87}" type="presOf" srcId="{DF97D413-6DED-45FB-8AFB-52F6B6FA0DDE}" destId="{4C53DA55-8698-4907-B1C3-ACA1CF5F75D8}" srcOrd="0" destOrd="0" presId="urn:microsoft.com/office/officeart/2005/8/layout/vList2"/>
    <dgm:cxn modelId="{A16BFD6A-41DA-42E4-98EF-AE7DA893F4FD}" srcId="{2B4D3275-8744-46C5-8420-ACC11D3D270C}" destId="{3AB4A31D-6237-495F-8B03-3C306CD281D6}" srcOrd="1" destOrd="0" parTransId="{55A09AD4-D28E-4649-AE1D-72CD43A93AF8}" sibTransId="{05488A61-54A4-49CC-B558-F6A4BF9DEA36}"/>
    <dgm:cxn modelId="{3102DF77-F0BA-4F38-BB4E-A8DD8483FF4B}" srcId="{2B4D3275-8744-46C5-8420-ACC11D3D270C}" destId="{24429EB7-2C0A-40F1-BC1D-5C5B5AE18ADF}" srcOrd="2" destOrd="0" parTransId="{EED1DBC2-BD47-4D1B-A3B3-F1AE102F9253}" sibTransId="{9A37F32E-6AF9-4023-9358-6576F177B14A}"/>
    <dgm:cxn modelId="{E24AEA85-8655-4E9D-8E49-9DEBF6C7162F}" type="presOf" srcId="{24429EB7-2C0A-40F1-BC1D-5C5B5AE18ADF}" destId="{EBB856CF-513F-4330-963C-04E8220A6245}" srcOrd="0" destOrd="0" presId="urn:microsoft.com/office/officeart/2005/8/layout/vList2"/>
    <dgm:cxn modelId="{E66E4F95-688B-4658-BF16-52875CB794F2}" type="presOf" srcId="{3AB4A31D-6237-495F-8B03-3C306CD281D6}" destId="{D1DF1C8F-E209-4745-8581-51621C366CC6}" srcOrd="0" destOrd="0" presId="urn:microsoft.com/office/officeart/2005/8/layout/vList2"/>
    <dgm:cxn modelId="{A5EDED9E-F01F-4CB9-A3A6-6CF054F1AA62}" srcId="{2B4D3275-8744-46C5-8420-ACC11D3D270C}" destId="{DF97D413-6DED-45FB-8AFB-52F6B6FA0DDE}" srcOrd="0" destOrd="0" parTransId="{4914B89B-1552-45B8-8FAF-61F22B0A2CC9}" sibTransId="{D4D4A263-9623-4CB9-9E41-66B9BEBEF8CB}"/>
    <dgm:cxn modelId="{5CBFAFE3-7418-4966-870F-7FBC6AB7E2C1}" type="presOf" srcId="{2B4D3275-8744-46C5-8420-ACC11D3D270C}" destId="{FF78C371-E539-4F6A-AB53-610EEF8418B0}" srcOrd="0" destOrd="0" presId="urn:microsoft.com/office/officeart/2005/8/layout/vList2"/>
    <dgm:cxn modelId="{82406D58-5A14-4795-BA06-297388D82024}" type="presParOf" srcId="{FF78C371-E539-4F6A-AB53-610EEF8418B0}" destId="{4C53DA55-8698-4907-B1C3-ACA1CF5F75D8}" srcOrd="0" destOrd="0" presId="urn:microsoft.com/office/officeart/2005/8/layout/vList2"/>
    <dgm:cxn modelId="{EB6C08EE-49D5-4652-ABA1-B39D9047DF5C}" type="presParOf" srcId="{FF78C371-E539-4F6A-AB53-610EEF8418B0}" destId="{D1321C94-E4EA-48B3-9DC2-C5CE595C15A4}" srcOrd="1" destOrd="0" presId="urn:microsoft.com/office/officeart/2005/8/layout/vList2"/>
    <dgm:cxn modelId="{FE479929-AF06-41F3-BB91-165DC3F793D6}" type="presParOf" srcId="{FF78C371-E539-4F6A-AB53-610EEF8418B0}" destId="{D1DF1C8F-E209-4745-8581-51621C366CC6}" srcOrd="2" destOrd="0" presId="urn:microsoft.com/office/officeart/2005/8/layout/vList2"/>
    <dgm:cxn modelId="{33711542-1174-4BCB-8E34-D8A78AF78D68}" type="presParOf" srcId="{FF78C371-E539-4F6A-AB53-610EEF8418B0}" destId="{1B73EB65-0D19-4F78-AFF1-E4C14D64946E}" srcOrd="3" destOrd="0" presId="urn:microsoft.com/office/officeart/2005/8/layout/vList2"/>
    <dgm:cxn modelId="{8C6DA642-6CE3-4BBF-94D2-6479C1DB3D2A}" type="presParOf" srcId="{FF78C371-E539-4F6A-AB53-610EEF8418B0}" destId="{EBB856CF-513F-4330-963C-04E8220A62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573D74-C5CD-4766-823B-615AD1D6455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7CA7889-5F85-4953-BFCC-61C1C8E44A37}">
      <dgm:prSet/>
      <dgm:spPr/>
      <dgm:t>
        <a:bodyPr/>
        <a:lstStyle/>
        <a:p>
          <a:r>
            <a:rPr lang="nl-NL"/>
            <a:t>Bij een normale ademhaling haalt een hond 10 tot 30 keer per minuut adem.</a:t>
          </a:r>
          <a:endParaRPr lang="en-US"/>
        </a:p>
      </dgm:t>
    </dgm:pt>
    <dgm:pt modelId="{151FBED4-A1E1-41A4-BF43-9360EB5D9C20}" type="parTrans" cxnId="{56D48BBD-48AF-49A0-9405-0C84198D4AC4}">
      <dgm:prSet/>
      <dgm:spPr/>
      <dgm:t>
        <a:bodyPr/>
        <a:lstStyle/>
        <a:p>
          <a:endParaRPr lang="en-US"/>
        </a:p>
      </dgm:t>
    </dgm:pt>
    <dgm:pt modelId="{DB5F7EA1-0FDE-4D3C-9B7A-B2EE7B2AB40B}" type="sibTrans" cxnId="{56D48BBD-48AF-49A0-9405-0C84198D4AC4}">
      <dgm:prSet/>
      <dgm:spPr/>
      <dgm:t>
        <a:bodyPr/>
        <a:lstStyle/>
        <a:p>
          <a:endParaRPr lang="en-US"/>
        </a:p>
      </dgm:t>
    </dgm:pt>
    <dgm:pt modelId="{6F48EF49-4A6E-45DE-A594-B216A3C82C67}">
      <dgm:prSet/>
      <dgm:spPr/>
      <dgm:t>
        <a:bodyPr/>
        <a:lstStyle/>
        <a:p>
          <a:r>
            <a:rPr lang="nl-NL"/>
            <a:t>Benauwdheid bij uw hond is te herkennen aan een korte ademhaling, bijna naar adem happen.</a:t>
          </a:r>
          <a:endParaRPr lang="en-US"/>
        </a:p>
      </dgm:t>
    </dgm:pt>
    <dgm:pt modelId="{D850C083-928F-4CBE-A6C5-1EF907776416}" type="parTrans" cxnId="{24EE3E67-18E8-435E-B4F9-ECD6172C8293}">
      <dgm:prSet/>
      <dgm:spPr/>
      <dgm:t>
        <a:bodyPr/>
        <a:lstStyle/>
        <a:p>
          <a:endParaRPr lang="en-US"/>
        </a:p>
      </dgm:t>
    </dgm:pt>
    <dgm:pt modelId="{27CB9123-3A81-4FF5-A111-181F1BEABFFF}" type="sibTrans" cxnId="{24EE3E67-18E8-435E-B4F9-ECD6172C8293}">
      <dgm:prSet/>
      <dgm:spPr/>
      <dgm:t>
        <a:bodyPr/>
        <a:lstStyle/>
        <a:p>
          <a:endParaRPr lang="en-US"/>
        </a:p>
      </dgm:t>
    </dgm:pt>
    <dgm:pt modelId="{99FBD115-B788-49BA-B599-39417CFA0E23}">
      <dgm:prSet/>
      <dgm:spPr/>
      <dgm:t>
        <a:bodyPr/>
        <a:lstStyle/>
        <a:p>
          <a:r>
            <a:rPr lang="nl-NL"/>
            <a:t>Daarnaast maakt uw hond eventueel vreemde geluiden zoals rochelen en snurken. En ook hoesten kan een teken zijn van benauwdheid.</a:t>
          </a:r>
          <a:endParaRPr lang="en-US"/>
        </a:p>
      </dgm:t>
    </dgm:pt>
    <dgm:pt modelId="{CEEAD3EC-7275-4777-8740-1CE147683E8B}" type="parTrans" cxnId="{D851D7BD-BEA5-4BCB-B4A2-198AA6498058}">
      <dgm:prSet/>
      <dgm:spPr/>
      <dgm:t>
        <a:bodyPr/>
        <a:lstStyle/>
        <a:p>
          <a:endParaRPr lang="en-US"/>
        </a:p>
      </dgm:t>
    </dgm:pt>
    <dgm:pt modelId="{23C1D9FC-2269-4007-A7CC-B1514F6B8A18}" type="sibTrans" cxnId="{D851D7BD-BEA5-4BCB-B4A2-198AA6498058}">
      <dgm:prSet/>
      <dgm:spPr/>
      <dgm:t>
        <a:bodyPr/>
        <a:lstStyle/>
        <a:p>
          <a:endParaRPr lang="en-US"/>
        </a:p>
      </dgm:t>
    </dgm:pt>
    <dgm:pt modelId="{C907EF60-1467-4653-840E-2E794BD7E466}" type="pres">
      <dgm:prSet presAssocID="{64573D74-C5CD-4766-823B-615AD1D64554}" presName="outerComposite" presStyleCnt="0">
        <dgm:presLayoutVars>
          <dgm:chMax val="5"/>
          <dgm:dir/>
          <dgm:resizeHandles val="exact"/>
        </dgm:presLayoutVars>
      </dgm:prSet>
      <dgm:spPr/>
    </dgm:pt>
    <dgm:pt modelId="{ADDA1405-D4FD-4941-8E2D-98B561C085BE}" type="pres">
      <dgm:prSet presAssocID="{64573D74-C5CD-4766-823B-615AD1D64554}" presName="dummyMaxCanvas" presStyleCnt="0">
        <dgm:presLayoutVars/>
      </dgm:prSet>
      <dgm:spPr/>
    </dgm:pt>
    <dgm:pt modelId="{BFE1EA9C-BA7E-4E7B-9B27-CA7528EA4B3E}" type="pres">
      <dgm:prSet presAssocID="{64573D74-C5CD-4766-823B-615AD1D64554}" presName="ThreeNodes_1" presStyleLbl="node1" presStyleIdx="0" presStyleCnt="3">
        <dgm:presLayoutVars>
          <dgm:bulletEnabled val="1"/>
        </dgm:presLayoutVars>
      </dgm:prSet>
      <dgm:spPr/>
    </dgm:pt>
    <dgm:pt modelId="{F40E3157-B016-4473-9A3D-8A3CD6D16837}" type="pres">
      <dgm:prSet presAssocID="{64573D74-C5CD-4766-823B-615AD1D64554}" presName="ThreeNodes_2" presStyleLbl="node1" presStyleIdx="1" presStyleCnt="3">
        <dgm:presLayoutVars>
          <dgm:bulletEnabled val="1"/>
        </dgm:presLayoutVars>
      </dgm:prSet>
      <dgm:spPr/>
    </dgm:pt>
    <dgm:pt modelId="{D02461E0-874E-44C2-BFB7-7C12E0B87EF4}" type="pres">
      <dgm:prSet presAssocID="{64573D74-C5CD-4766-823B-615AD1D64554}" presName="ThreeNodes_3" presStyleLbl="node1" presStyleIdx="2" presStyleCnt="3">
        <dgm:presLayoutVars>
          <dgm:bulletEnabled val="1"/>
        </dgm:presLayoutVars>
      </dgm:prSet>
      <dgm:spPr/>
    </dgm:pt>
    <dgm:pt modelId="{A7F0D831-0E45-4BCF-B043-73612B8F5D5E}" type="pres">
      <dgm:prSet presAssocID="{64573D74-C5CD-4766-823B-615AD1D64554}" presName="ThreeConn_1-2" presStyleLbl="fgAccFollowNode1" presStyleIdx="0" presStyleCnt="2">
        <dgm:presLayoutVars>
          <dgm:bulletEnabled val="1"/>
        </dgm:presLayoutVars>
      </dgm:prSet>
      <dgm:spPr/>
    </dgm:pt>
    <dgm:pt modelId="{DF74845E-D174-41A6-BF34-CA931FD9B2AF}" type="pres">
      <dgm:prSet presAssocID="{64573D74-C5CD-4766-823B-615AD1D64554}" presName="ThreeConn_2-3" presStyleLbl="fgAccFollowNode1" presStyleIdx="1" presStyleCnt="2">
        <dgm:presLayoutVars>
          <dgm:bulletEnabled val="1"/>
        </dgm:presLayoutVars>
      </dgm:prSet>
      <dgm:spPr/>
    </dgm:pt>
    <dgm:pt modelId="{8835B6E6-3771-4C3F-957B-B5D5D428DEE0}" type="pres">
      <dgm:prSet presAssocID="{64573D74-C5CD-4766-823B-615AD1D64554}" presName="ThreeNodes_1_text" presStyleLbl="node1" presStyleIdx="2" presStyleCnt="3">
        <dgm:presLayoutVars>
          <dgm:bulletEnabled val="1"/>
        </dgm:presLayoutVars>
      </dgm:prSet>
      <dgm:spPr/>
    </dgm:pt>
    <dgm:pt modelId="{7FF16BB0-60E4-41D9-8A4A-CE05F31CDE08}" type="pres">
      <dgm:prSet presAssocID="{64573D74-C5CD-4766-823B-615AD1D64554}" presName="ThreeNodes_2_text" presStyleLbl="node1" presStyleIdx="2" presStyleCnt="3">
        <dgm:presLayoutVars>
          <dgm:bulletEnabled val="1"/>
        </dgm:presLayoutVars>
      </dgm:prSet>
      <dgm:spPr/>
    </dgm:pt>
    <dgm:pt modelId="{DBDBDC22-6B3A-4B37-80E9-C459329195E8}" type="pres">
      <dgm:prSet presAssocID="{64573D74-C5CD-4766-823B-615AD1D64554}" presName="ThreeNodes_3_text" presStyleLbl="node1" presStyleIdx="2" presStyleCnt="3">
        <dgm:presLayoutVars>
          <dgm:bulletEnabled val="1"/>
        </dgm:presLayoutVars>
      </dgm:prSet>
      <dgm:spPr/>
    </dgm:pt>
  </dgm:ptLst>
  <dgm:cxnLst>
    <dgm:cxn modelId="{C803271F-64BF-471E-B120-7046D0BC184A}" type="presOf" srcId="{6F48EF49-4A6E-45DE-A594-B216A3C82C67}" destId="{7FF16BB0-60E4-41D9-8A4A-CE05F31CDE08}" srcOrd="1" destOrd="0" presId="urn:microsoft.com/office/officeart/2005/8/layout/vProcess5"/>
    <dgm:cxn modelId="{4CE63B36-27CD-45EC-B59F-77538AD2BB38}" type="presOf" srcId="{99FBD115-B788-49BA-B599-39417CFA0E23}" destId="{DBDBDC22-6B3A-4B37-80E9-C459329195E8}" srcOrd="1" destOrd="0" presId="urn:microsoft.com/office/officeart/2005/8/layout/vProcess5"/>
    <dgm:cxn modelId="{24EE3E67-18E8-435E-B4F9-ECD6172C8293}" srcId="{64573D74-C5CD-4766-823B-615AD1D64554}" destId="{6F48EF49-4A6E-45DE-A594-B216A3C82C67}" srcOrd="1" destOrd="0" parTransId="{D850C083-928F-4CBE-A6C5-1EF907776416}" sibTransId="{27CB9123-3A81-4FF5-A111-181F1BEABFFF}"/>
    <dgm:cxn modelId="{46E5024A-31A8-4C79-8215-55689A5EDEAB}" type="presOf" srcId="{DB5F7EA1-0FDE-4D3C-9B7A-B2EE7B2AB40B}" destId="{A7F0D831-0E45-4BCF-B043-73612B8F5D5E}" srcOrd="0" destOrd="0" presId="urn:microsoft.com/office/officeart/2005/8/layout/vProcess5"/>
    <dgm:cxn modelId="{AD8FC76B-3971-4D50-80C2-8B1AF37C57F5}" type="presOf" srcId="{07CA7889-5F85-4953-BFCC-61C1C8E44A37}" destId="{BFE1EA9C-BA7E-4E7B-9B27-CA7528EA4B3E}" srcOrd="0" destOrd="0" presId="urn:microsoft.com/office/officeart/2005/8/layout/vProcess5"/>
    <dgm:cxn modelId="{79712172-114E-48BC-84CD-BDF935BF3A08}" type="presOf" srcId="{64573D74-C5CD-4766-823B-615AD1D64554}" destId="{C907EF60-1467-4653-840E-2E794BD7E466}" srcOrd="0" destOrd="0" presId="urn:microsoft.com/office/officeart/2005/8/layout/vProcess5"/>
    <dgm:cxn modelId="{6BE5C2A9-107C-499F-97CB-BB195D8DC5C5}" type="presOf" srcId="{27CB9123-3A81-4FF5-A111-181F1BEABFFF}" destId="{DF74845E-D174-41A6-BF34-CA931FD9B2AF}" srcOrd="0" destOrd="0" presId="urn:microsoft.com/office/officeart/2005/8/layout/vProcess5"/>
    <dgm:cxn modelId="{56D48BBD-48AF-49A0-9405-0C84198D4AC4}" srcId="{64573D74-C5CD-4766-823B-615AD1D64554}" destId="{07CA7889-5F85-4953-BFCC-61C1C8E44A37}" srcOrd="0" destOrd="0" parTransId="{151FBED4-A1E1-41A4-BF43-9360EB5D9C20}" sibTransId="{DB5F7EA1-0FDE-4D3C-9B7A-B2EE7B2AB40B}"/>
    <dgm:cxn modelId="{D851D7BD-BEA5-4BCB-B4A2-198AA6498058}" srcId="{64573D74-C5CD-4766-823B-615AD1D64554}" destId="{99FBD115-B788-49BA-B599-39417CFA0E23}" srcOrd="2" destOrd="0" parTransId="{CEEAD3EC-7275-4777-8740-1CE147683E8B}" sibTransId="{23C1D9FC-2269-4007-A7CC-B1514F6B8A18}"/>
    <dgm:cxn modelId="{CFD912BE-58CF-4C93-86B1-13CA03AC3045}" type="presOf" srcId="{07CA7889-5F85-4953-BFCC-61C1C8E44A37}" destId="{8835B6E6-3771-4C3F-957B-B5D5D428DEE0}" srcOrd="1" destOrd="0" presId="urn:microsoft.com/office/officeart/2005/8/layout/vProcess5"/>
    <dgm:cxn modelId="{0C247DE2-730D-4C53-A8AE-4AE2DE587F09}" type="presOf" srcId="{99FBD115-B788-49BA-B599-39417CFA0E23}" destId="{D02461E0-874E-44C2-BFB7-7C12E0B87EF4}" srcOrd="0" destOrd="0" presId="urn:microsoft.com/office/officeart/2005/8/layout/vProcess5"/>
    <dgm:cxn modelId="{AB76D8FC-7B56-4651-9B40-2C284608D500}" type="presOf" srcId="{6F48EF49-4A6E-45DE-A594-B216A3C82C67}" destId="{F40E3157-B016-4473-9A3D-8A3CD6D16837}" srcOrd="0" destOrd="0" presId="urn:microsoft.com/office/officeart/2005/8/layout/vProcess5"/>
    <dgm:cxn modelId="{B5835878-CB2C-41CD-8B33-5E270BB83D40}" type="presParOf" srcId="{C907EF60-1467-4653-840E-2E794BD7E466}" destId="{ADDA1405-D4FD-4941-8E2D-98B561C085BE}" srcOrd="0" destOrd="0" presId="urn:microsoft.com/office/officeart/2005/8/layout/vProcess5"/>
    <dgm:cxn modelId="{EE96D1E9-8A84-4469-A14F-E867E1A5E783}" type="presParOf" srcId="{C907EF60-1467-4653-840E-2E794BD7E466}" destId="{BFE1EA9C-BA7E-4E7B-9B27-CA7528EA4B3E}" srcOrd="1" destOrd="0" presId="urn:microsoft.com/office/officeart/2005/8/layout/vProcess5"/>
    <dgm:cxn modelId="{CF0F6324-139A-4DAF-B79C-AE06FAAC1EC2}" type="presParOf" srcId="{C907EF60-1467-4653-840E-2E794BD7E466}" destId="{F40E3157-B016-4473-9A3D-8A3CD6D16837}" srcOrd="2" destOrd="0" presId="urn:microsoft.com/office/officeart/2005/8/layout/vProcess5"/>
    <dgm:cxn modelId="{0C488D78-A3DC-4A5C-B70B-E58FEE335D50}" type="presParOf" srcId="{C907EF60-1467-4653-840E-2E794BD7E466}" destId="{D02461E0-874E-44C2-BFB7-7C12E0B87EF4}" srcOrd="3" destOrd="0" presId="urn:microsoft.com/office/officeart/2005/8/layout/vProcess5"/>
    <dgm:cxn modelId="{DFB1AA54-167D-471C-912B-92C2162639C4}" type="presParOf" srcId="{C907EF60-1467-4653-840E-2E794BD7E466}" destId="{A7F0D831-0E45-4BCF-B043-73612B8F5D5E}" srcOrd="4" destOrd="0" presId="urn:microsoft.com/office/officeart/2005/8/layout/vProcess5"/>
    <dgm:cxn modelId="{ED9B2A3A-7766-4FDE-A09B-543D2BF7BCEE}" type="presParOf" srcId="{C907EF60-1467-4653-840E-2E794BD7E466}" destId="{DF74845E-D174-41A6-BF34-CA931FD9B2AF}" srcOrd="5" destOrd="0" presId="urn:microsoft.com/office/officeart/2005/8/layout/vProcess5"/>
    <dgm:cxn modelId="{204D221A-5402-4DB9-947B-01516F73EE5A}" type="presParOf" srcId="{C907EF60-1467-4653-840E-2E794BD7E466}" destId="{8835B6E6-3771-4C3F-957B-B5D5D428DEE0}" srcOrd="6" destOrd="0" presId="urn:microsoft.com/office/officeart/2005/8/layout/vProcess5"/>
    <dgm:cxn modelId="{F0F78385-FD40-44F2-A8E3-3A886708440B}" type="presParOf" srcId="{C907EF60-1467-4653-840E-2E794BD7E466}" destId="{7FF16BB0-60E4-41D9-8A4A-CE05F31CDE08}" srcOrd="7" destOrd="0" presId="urn:microsoft.com/office/officeart/2005/8/layout/vProcess5"/>
    <dgm:cxn modelId="{C034B8B7-C409-42EF-BAF0-91E5CEA35763}" type="presParOf" srcId="{C907EF60-1467-4653-840E-2E794BD7E466}" destId="{DBDBDC22-6B3A-4B37-80E9-C459329195E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41C170-E5BE-4814-9669-7A3FBFA59501}"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B03B8DD5-56ED-4236-8167-880E1889B48C}">
      <dgm:prSet/>
      <dgm:spPr/>
      <dgm:t>
        <a:bodyPr/>
        <a:lstStyle/>
        <a:p>
          <a:r>
            <a:rPr lang="nl-NL"/>
            <a:t>Endoparasieten:</a:t>
          </a:r>
          <a:endParaRPr lang="en-US"/>
        </a:p>
      </dgm:t>
    </dgm:pt>
    <dgm:pt modelId="{84F05254-4B19-41C7-98B3-9E5570BD43D1}" type="parTrans" cxnId="{FBDE473B-6E44-4D40-A874-05F0E744C845}">
      <dgm:prSet/>
      <dgm:spPr/>
      <dgm:t>
        <a:bodyPr/>
        <a:lstStyle/>
        <a:p>
          <a:endParaRPr lang="en-US"/>
        </a:p>
      </dgm:t>
    </dgm:pt>
    <dgm:pt modelId="{EFA4DD1A-23AF-4212-85A1-FDA11AFA5394}" type="sibTrans" cxnId="{FBDE473B-6E44-4D40-A874-05F0E744C845}">
      <dgm:prSet/>
      <dgm:spPr/>
      <dgm:t>
        <a:bodyPr/>
        <a:lstStyle/>
        <a:p>
          <a:endParaRPr lang="en-US"/>
        </a:p>
      </dgm:t>
    </dgm:pt>
    <dgm:pt modelId="{7DBD7D2A-F17A-428A-9B33-C27E9A990B9A}">
      <dgm:prSet/>
      <dgm:spPr/>
      <dgm:t>
        <a:bodyPr/>
        <a:lstStyle/>
        <a:p>
          <a:r>
            <a:rPr lang="nl-NL"/>
            <a:t>Met endoparasieten worden parasieten bedoeld die in het lichaam van de gastheer (uw huisdier) leven.</a:t>
          </a:r>
          <a:endParaRPr lang="en-US"/>
        </a:p>
      </dgm:t>
    </dgm:pt>
    <dgm:pt modelId="{62907EA3-687A-4EAC-937C-91D8588DD401}" type="parTrans" cxnId="{1AF105B5-D584-4E58-8B1F-5D97EEAD41CA}">
      <dgm:prSet/>
      <dgm:spPr/>
      <dgm:t>
        <a:bodyPr/>
        <a:lstStyle/>
        <a:p>
          <a:endParaRPr lang="en-US"/>
        </a:p>
      </dgm:t>
    </dgm:pt>
    <dgm:pt modelId="{29C9F29F-3792-4BF1-83C1-E978D83761F7}" type="sibTrans" cxnId="{1AF105B5-D584-4E58-8B1F-5D97EEAD41CA}">
      <dgm:prSet/>
      <dgm:spPr/>
      <dgm:t>
        <a:bodyPr/>
        <a:lstStyle/>
        <a:p>
          <a:endParaRPr lang="en-US"/>
        </a:p>
      </dgm:t>
    </dgm:pt>
    <dgm:pt modelId="{BBE545B3-85EA-4A79-B26A-1E9A38994969}">
      <dgm:prSet/>
      <dgm:spPr/>
      <dgm:t>
        <a:bodyPr/>
        <a:lstStyle/>
        <a:p>
          <a:r>
            <a:rPr lang="nl-NL"/>
            <a:t>Wormen</a:t>
          </a:r>
          <a:endParaRPr lang="en-US"/>
        </a:p>
      </dgm:t>
    </dgm:pt>
    <dgm:pt modelId="{E5AF4E92-EF3F-476A-901F-1543F7290CD7}" type="parTrans" cxnId="{18E737D0-16B9-4B3A-A0C5-A11424BB9C7E}">
      <dgm:prSet/>
      <dgm:spPr/>
      <dgm:t>
        <a:bodyPr/>
        <a:lstStyle/>
        <a:p>
          <a:endParaRPr lang="en-US"/>
        </a:p>
      </dgm:t>
    </dgm:pt>
    <dgm:pt modelId="{9D5D1EF9-3D10-45C5-A3BD-6870719A064A}" type="sibTrans" cxnId="{18E737D0-16B9-4B3A-A0C5-A11424BB9C7E}">
      <dgm:prSet/>
      <dgm:spPr/>
      <dgm:t>
        <a:bodyPr/>
        <a:lstStyle/>
        <a:p>
          <a:endParaRPr lang="en-US"/>
        </a:p>
      </dgm:t>
    </dgm:pt>
    <dgm:pt modelId="{2EDE31E1-09B7-4127-9075-281D0C656517}">
      <dgm:prSet/>
      <dgm:spPr/>
      <dgm:t>
        <a:bodyPr/>
        <a:lstStyle/>
        <a:p>
          <a:r>
            <a:rPr lang="nl-NL"/>
            <a:t>Protozoa </a:t>
          </a:r>
          <a:endParaRPr lang="en-US"/>
        </a:p>
      </dgm:t>
    </dgm:pt>
    <dgm:pt modelId="{31A59933-158C-4E38-BF06-C2F37277FC48}" type="parTrans" cxnId="{AE66279B-8C46-45C0-B2DD-FBCCCEAFBA6C}">
      <dgm:prSet/>
      <dgm:spPr/>
      <dgm:t>
        <a:bodyPr/>
        <a:lstStyle/>
        <a:p>
          <a:endParaRPr lang="en-US"/>
        </a:p>
      </dgm:t>
    </dgm:pt>
    <dgm:pt modelId="{07E37C74-8FAA-46C3-9682-4C92A5474C23}" type="sibTrans" cxnId="{AE66279B-8C46-45C0-B2DD-FBCCCEAFBA6C}">
      <dgm:prSet/>
      <dgm:spPr/>
      <dgm:t>
        <a:bodyPr/>
        <a:lstStyle/>
        <a:p>
          <a:endParaRPr lang="en-US"/>
        </a:p>
      </dgm:t>
    </dgm:pt>
    <dgm:pt modelId="{C90CF97A-4622-4C61-A913-9842B5CC86C4}" type="pres">
      <dgm:prSet presAssocID="{7D41C170-E5BE-4814-9669-7A3FBFA59501}" presName="diagram" presStyleCnt="0">
        <dgm:presLayoutVars>
          <dgm:chPref val="1"/>
          <dgm:dir/>
          <dgm:animOne val="branch"/>
          <dgm:animLvl val="lvl"/>
          <dgm:resizeHandles val="exact"/>
        </dgm:presLayoutVars>
      </dgm:prSet>
      <dgm:spPr/>
    </dgm:pt>
    <dgm:pt modelId="{9C5DF056-59DC-4AD9-8443-612B8137159C}" type="pres">
      <dgm:prSet presAssocID="{B03B8DD5-56ED-4236-8167-880E1889B48C}" presName="root1" presStyleCnt="0"/>
      <dgm:spPr/>
    </dgm:pt>
    <dgm:pt modelId="{2CBF5435-C89C-4011-935B-D89E0E5E57CB}" type="pres">
      <dgm:prSet presAssocID="{B03B8DD5-56ED-4236-8167-880E1889B48C}" presName="LevelOneTextNode" presStyleLbl="node0" presStyleIdx="0" presStyleCnt="2">
        <dgm:presLayoutVars>
          <dgm:chPref val="3"/>
        </dgm:presLayoutVars>
      </dgm:prSet>
      <dgm:spPr/>
    </dgm:pt>
    <dgm:pt modelId="{53C43303-B3FC-4595-8392-6A01DB80F3A7}" type="pres">
      <dgm:prSet presAssocID="{B03B8DD5-56ED-4236-8167-880E1889B48C}" presName="level2hierChild" presStyleCnt="0"/>
      <dgm:spPr/>
    </dgm:pt>
    <dgm:pt modelId="{0C3BD94B-7B0A-440F-84EE-2B0D0A753181}" type="pres">
      <dgm:prSet presAssocID="{7DBD7D2A-F17A-428A-9B33-C27E9A990B9A}" presName="root1" presStyleCnt="0"/>
      <dgm:spPr/>
    </dgm:pt>
    <dgm:pt modelId="{4B56B67B-4793-4E62-995A-218AE9DB3D77}" type="pres">
      <dgm:prSet presAssocID="{7DBD7D2A-F17A-428A-9B33-C27E9A990B9A}" presName="LevelOneTextNode" presStyleLbl="node0" presStyleIdx="1" presStyleCnt="2">
        <dgm:presLayoutVars>
          <dgm:chPref val="3"/>
        </dgm:presLayoutVars>
      </dgm:prSet>
      <dgm:spPr/>
    </dgm:pt>
    <dgm:pt modelId="{BCF9E651-EA6F-4BAE-A730-A3567B77C765}" type="pres">
      <dgm:prSet presAssocID="{7DBD7D2A-F17A-428A-9B33-C27E9A990B9A}" presName="level2hierChild" presStyleCnt="0"/>
      <dgm:spPr/>
    </dgm:pt>
    <dgm:pt modelId="{BE1CB20D-A0ED-4187-A990-7F1AFE81B20C}" type="pres">
      <dgm:prSet presAssocID="{E5AF4E92-EF3F-476A-901F-1543F7290CD7}" presName="conn2-1" presStyleLbl="parChTrans1D2" presStyleIdx="0" presStyleCnt="2"/>
      <dgm:spPr/>
    </dgm:pt>
    <dgm:pt modelId="{34494FA3-7C9C-46D8-8600-AD251AB4F9D5}" type="pres">
      <dgm:prSet presAssocID="{E5AF4E92-EF3F-476A-901F-1543F7290CD7}" presName="connTx" presStyleLbl="parChTrans1D2" presStyleIdx="0" presStyleCnt="2"/>
      <dgm:spPr/>
    </dgm:pt>
    <dgm:pt modelId="{52EC3D7D-36A3-493C-A28D-03D214E371DB}" type="pres">
      <dgm:prSet presAssocID="{BBE545B3-85EA-4A79-B26A-1E9A38994969}" presName="root2" presStyleCnt="0"/>
      <dgm:spPr/>
    </dgm:pt>
    <dgm:pt modelId="{E84EB582-2AA0-4F2E-9A5D-94FA3DF0E489}" type="pres">
      <dgm:prSet presAssocID="{BBE545B3-85EA-4A79-B26A-1E9A38994969}" presName="LevelTwoTextNode" presStyleLbl="node2" presStyleIdx="0" presStyleCnt="2">
        <dgm:presLayoutVars>
          <dgm:chPref val="3"/>
        </dgm:presLayoutVars>
      </dgm:prSet>
      <dgm:spPr/>
    </dgm:pt>
    <dgm:pt modelId="{D1F039B9-B348-4197-A8CF-59B9C7F1855C}" type="pres">
      <dgm:prSet presAssocID="{BBE545B3-85EA-4A79-B26A-1E9A38994969}" presName="level3hierChild" presStyleCnt="0"/>
      <dgm:spPr/>
    </dgm:pt>
    <dgm:pt modelId="{037420E7-FBC8-4672-A5E2-0BF0400688C7}" type="pres">
      <dgm:prSet presAssocID="{31A59933-158C-4E38-BF06-C2F37277FC48}" presName="conn2-1" presStyleLbl="parChTrans1D2" presStyleIdx="1" presStyleCnt="2"/>
      <dgm:spPr/>
    </dgm:pt>
    <dgm:pt modelId="{423FAEFF-13C6-4922-BB06-A1CFE6404398}" type="pres">
      <dgm:prSet presAssocID="{31A59933-158C-4E38-BF06-C2F37277FC48}" presName="connTx" presStyleLbl="parChTrans1D2" presStyleIdx="1" presStyleCnt="2"/>
      <dgm:spPr/>
    </dgm:pt>
    <dgm:pt modelId="{4098E2E6-E659-433F-A17B-C71B8CBCD909}" type="pres">
      <dgm:prSet presAssocID="{2EDE31E1-09B7-4127-9075-281D0C656517}" presName="root2" presStyleCnt="0"/>
      <dgm:spPr/>
    </dgm:pt>
    <dgm:pt modelId="{639A931C-1925-4960-9BED-1C4070B4EAEB}" type="pres">
      <dgm:prSet presAssocID="{2EDE31E1-09B7-4127-9075-281D0C656517}" presName="LevelTwoTextNode" presStyleLbl="node2" presStyleIdx="1" presStyleCnt="2">
        <dgm:presLayoutVars>
          <dgm:chPref val="3"/>
        </dgm:presLayoutVars>
      </dgm:prSet>
      <dgm:spPr/>
    </dgm:pt>
    <dgm:pt modelId="{50BD7BC1-245D-4BD8-9AC2-C64D806CC237}" type="pres">
      <dgm:prSet presAssocID="{2EDE31E1-09B7-4127-9075-281D0C656517}" presName="level3hierChild" presStyleCnt="0"/>
      <dgm:spPr/>
    </dgm:pt>
  </dgm:ptLst>
  <dgm:cxnLst>
    <dgm:cxn modelId="{C29C8100-EED1-4D14-B4EF-7764946AC3C9}" type="presOf" srcId="{7DBD7D2A-F17A-428A-9B33-C27E9A990B9A}" destId="{4B56B67B-4793-4E62-995A-218AE9DB3D77}" srcOrd="0" destOrd="0" presId="urn:microsoft.com/office/officeart/2005/8/layout/hierarchy2"/>
    <dgm:cxn modelId="{594B1123-C6AD-4537-9B0F-71828AD2B56F}" type="presOf" srcId="{2EDE31E1-09B7-4127-9075-281D0C656517}" destId="{639A931C-1925-4960-9BED-1C4070B4EAEB}" srcOrd="0" destOrd="0" presId="urn:microsoft.com/office/officeart/2005/8/layout/hierarchy2"/>
    <dgm:cxn modelId="{3A891330-5C7F-475C-B852-23E63F75DECA}" type="presOf" srcId="{7D41C170-E5BE-4814-9669-7A3FBFA59501}" destId="{C90CF97A-4622-4C61-A913-9842B5CC86C4}" srcOrd="0" destOrd="0" presId="urn:microsoft.com/office/officeart/2005/8/layout/hierarchy2"/>
    <dgm:cxn modelId="{FBDE473B-6E44-4D40-A874-05F0E744C845}" srcId="{7D41C170-E5BE-4814-9669-7A3FBFA59501}" destId="{B03B8DD5-56ED-4236-8167-880E1889B48C}" srcOrd="0" destOrd="0" parTransId="{84F05254-4B19-41C7-98B3-9E5570BD43D1}" sibTransId="{EFA4DD1A-23AF-4212-85A1-FDA11AFA5394}"/>
    <dgm:cxn modelId="{B455DD63-9CDF-4529-B06D-9DD2B39748BB}" type="presOf" srcId="{B03B8DD5-56ED-4236-8167-880E1889B48C}" destId="{2CBF5435-C89C-4011-935B-D89E0E5E57CB}" srcOrd="0" destOrd="0" presId="urn:microsoft.com/office/officeart/2005/8/layout/hierarchy2"/>
    <dgm:cxn modelId="{B7C23350-442C-4079-B1A7-98EA992F54B4}" type="presOf" srcId="{31A59933-158C-4E38-BF06-C2F37277FC48}" destId="{037420E7-FBC8-4672-A5E2-0BF0400688C7}" srcOrd="0" destOrd="0" presId="urn:microsoft.com/office/officeart/2005/8/layout/hierarchy2"/>
    <dgm:cxn modelId="{0798A553-6F6C-4E36-837F-03FB8D197898}" type="presOf" srcId="{BBE545B3-85EA-4A79-B26A-1E9A38994969}" destId="{E84EB582-2AA0-4F2E-9A5D-94FA3DF0E489}" srcOrd="0" destOrd="0" presId="urn:microsoft.com/office/officeart/2005/8/layout/hierarchy2"/>
    <dgm:cxn modelId="{AE66279B-8C46-45C0-B2DD-FBCCCEAFBA6C}" srcId="{7DBD7D2A-F17A-428A-9B33-C27E9A990B9A}" destId="{2EDE31E1-09B7-4127-9075-281D0C656517}" srcOrd="1" destOrd="0" parTransId="{31A59933-158C-4E38-BF06-C2F37277FC48}" sibTransId="{07E37C74-8FAA-46C3-9682-4C92A5474C23}"/>
    <dgm:cxn modelId="{1AF105B5-D584-4E58-8B1F-5D97EEAD41CA}" srcId="{7D41C170-E5BE-4814-9669-7A3FBFA59501}" destId="{7DBD7D2A-F17A-428A-9B33-C27E9A990B9A}" srcOrd="1" destOrd="0" parTransId="{62907EA3-687A-4EAC-937C-91D8588DD401}" sibTransId="{29C9F29F-3792-4BF1-83C1-E978D83761F7}"/>
    <dgm:cxn modelId="{30FCACC5-E8E6-4D99-86BB-ECB879D93FAC}" type="presOf" srcId="{31A59933-158C-4E38-BF06-C2F37277FC48}" destId="{423FAEFF-13C6-4922-BB06-A1CFE6404398}" srcOrd="1" destOrd="0" presId="urn:microsoft.com/office/officeart/2005/8/layout/hierarchy2"/>
    <dgm:cxn modelId="{18E737D0-16B9-4B3A-A0C5-A11424BB9C7E}" srcId="{7DBD7D2A-F17A-428A-9B33-C27E9A990B9A}" destId="{BBE545B3-85EA-4A79-B26A-1E9A38994969}" srcOrd="0" destOrd="0" parTransId="{E5AF4E92-EF3F-476A-901F-1543F7290CD7}" sibTransId="{9D5D1EF9-3D10-45C5-A3BD-6870719A064A}"/>
    <dgm:cxn modelId="{316044DC-748A-4207-9063-F0C9EF86B3FD}" type="presOf" srcId="{E5AF4E92-EF3F-476A-901F-1543F7290CD7}" destId="{34494FA3-7C9C-46D8-8600-AD251AB4F9D5}" srcOrd="1" destOrd="0" presId="urn:microsoft.com/office/officeart/2005/8/layout/hierarchy2"/>
    <dgm:cxn modelId="{5FE7F0E7-CB57-451A-80E1-8F4BDE682511}" type="presOf" srcId="{E5AF4E92-EF3F-476A-901F-1543F7290CD7}" destId="{BE1CB20D-A0ED-4187-A990-7F1AFE81B20C}" srcOrd="0" destOrd="0" presId="urn:microsoft.com/office/officeart/2005/8/layout/hierarchy2"/>
    <dgm:cxn modelId="{232BEB6B-0DE9-4270-8DE4-657DC8E3C29C}" type="presParOf" srcId="{C90CF97A-4622-4C61-A913-9842B5CC86C4}" destId="{9C5DF056-59DC-4AD9-8443-612B8137159C}" srcOrd="0" destOrd="0" presId="urn:microsoft.com/office/officeart/2005/8/layout/hierarchy2"/>
    <dgm:cxn modelId="{8B0BEC17-CB8A-4947-B8A9-8C5017D9241C}" type="presParOf" srcId="{9C5DF056-59DC-4AD9-8443-612B8137159C}" destId="{2CBF5435-C89C-4011-935B-D89E0E5E57CB}" srcOrd="0" destOrd="0" presId="urn:microsoft.com/office/officeart/2005/8/layout/hierarchy2"/>
    <dgm:cxn modelId="{B9910EDD-DF18-4E50-B8D0-905EAA140804}" type="presParOf" srcId="{9C5DF056-59DC-4AD9-8443-612B8137159C}" destId="{53C43303-B3FC-4595-8392-6A01DB80F3A7}" srcOrd="1" destOrd="0" presId="urn:microsoft.com/office/officeart/2005/8/layout/hierarchy2"/>
    <dgm:cxn modelId="{031D09CA-9F7B-4FE0-93B0-4211159E3805}" type="presParOf" srcId="{C90CF97A-4622-4C61-A913-9842B5CC86C4}" destId="{0C3BD94B-7B0A-440F-84EE-2B0D0A753181}" srcOrd="1" destOrd="0" presId="urn:microsoft.com/office/officeart/2005/8/layout/hierarchy2"/>
    <dgm:cxn modelId="{A3630F80-D26C-4A04-ADFF-D0C3B359CF9F}" type="presParOf" srcId="{0C3BD94B-7B0A-440F-84EE-2B0D0A753181}" destId="{4B56B67B-4793-4E62-995A-218AE9DB3D77}" srcOrd="0" destOrd="0" presId="urn:microsoft.com/office/officeart/2005/8/layout/hierarchy2"/>
    <dgm:cxn modelId="{A0AA9923-5748-4F5B-AFF6-FEF7690438A0}" type="presParOf" srcId="{0C3BD94B-7B0A-440F-84EE-2B0D0A753181}" destId="{BCF9E651-EA6F-4BAE-A730-A3567B77C765}" srcOrd="1" destOrd="0" presId="urn:microsoft.com/office/officeart/2005/8/layout/hierarchy2"/>
    <dgm:cxn modelId="{8E7AC579-F952-4BD8-9E1B-265CA08C2231}" type="presParOf" srcId="{BCF9E651-EA6F-4BAE-A730-A3567B77C765}" destId="{BE1CB20D-A0ED-4187-A990-7F1AFE81B20C}" srcOrd="0" destOrd="0" presId="urn:microsoft.com/office/officeart/2005/8/layout/hierarchy2"/>
    <dgm:cxn modelId="{828A8662-1EBC-4884-B35C-61B42B203413}" type="presParOf" srcId="{BE1CB20D-A0ED-4187-A990-7F1AFE81B20C}" destId="{34494FA3-7C9C-46D8-8600-AD251AB4F9D5}" srcOrd="0" destOrd="0" presId="urn:microsoft.com/office/officeart/2005/8/layout/hierarchy2"/>
    <dgm:cxn modelId="{D0F59C57-2C57-4627-A25A-2F6CA1150CF5}" type="presParOf" srcId="{BCF9E651-EA6F-4BAE-A730-A3567B77C765}" destId="{52EC3D7D-36A3-493C-A28D-03D214E371DB}" srcOrd="1" destOrd="0" presId="urn:microsoft.com/office/officeart/2005/8/layout/hierarchy2"/>
    <dgm:cxn modelId="{1E854601-F429-4FC1-ACC0-4A80A53C7CB0}" type="presParOf" srcId="{52EC3D7D-36A3-493C-A28D-03D214E371DB}" destId="{E84EB582-2AA0-4F2E-9A5D-94FA3DF0E489}" srcOrd="0" destOrd="0" presId="urn:microsoft.com/office/officeart/2005/8/layout/hierarchy2"/>
    <dgm:cxn modelId="{251BB54A-96B0-424C-9105-CE668162F750}" type="presParOf" srcId="{52EC3D7D-36A3-493C-A28D-03D214E371DB}" destId="{D1F039B9-B348-4197-A8CF-59B9C7F1855C}" srcOrd="1" destOrd="0" presId="urn:microsoft.com/office/officeart/2005/8/layout/hierarchy2"/>
    <dgm:cxn modelId="{395541C7-C717-4C82-B481-516D3BA6D68E}" type="presParOf" srcId="{BCF9E651-EA6F-4BAE-A730-A3567B77C765}" destId="{037420E7-FBC8-4672-A5E2-0BF0400688C7}" srcOrd="2" destOrd="0" presId="urn:microsoft.com/office/officeart/2005/8/layout/hierarchy2"/>
    <dgm:cxn modelId="{631CE8C8-702F-47E7-A396-380C1E7B97FD}" type="presParOf" srcId="{037420E7-FBC8-4672-A5E2-0BF0400688C7}" destId="{423FAEFF-13C6-4922-BB06-A1CFE6404398}" srcOrd="0" destOrd="0" presId="urn:microsoft.com/office/officeart/2005/8/layout/hierarchy2"/>
    <dgm:cxn modelId="{8CE4E0E9-7602-45D5-A28F-E1B36F423026}" type="presParOf" srcId="{BCF9E651-EA6F-4BAE-A730-A3567B77C765}" destId="{4098E2E6-E659-433F-A17B-C71B8CBCD909}" srcOrd="3" destOrd="0" presId="urn:microsoft.com/office/officeart/2005/8/layout/hierarchy2"/>
    <dgm:cxn modelId="{63006B7B-F6DE-4580-89CC-FF8A2A7CCF9F}" type="presParOf" srcId="{4098E2E6-E659-433F-A17B-C71B8CBCD909}" destId="{639A931C-1925-4960-9BED-1C4070B4EAEB}" srcOrd="0" destOrd="0" presId="urn:microsoft.com/office/officeart/2005/8/layout/hierarchy2"/>
    <dgm:cxn modelId="{0C472F33-1D89-4565-B37D-413C3768203C}" type="presParOf" srcId="{4098E2E6-E659-433F-A17B-C71B8CBCD909}" destId="{50BD7BC1-245D-4BD8-9AC2-C64D806CC23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16D69E-C6AA-4271-A360-30312CD350D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705607-4EFA-4C7E-8825-3070286765B2}">
      <dgm:prSet/>
      <dgm:spPr/>
      <dgm:t>
        <a:bodyPr/>
        <a:lstStyle/>
        <a:p>
          <a:pPr>
            <a:defRPr b="1"/>
          </a:pPr>
          <a:r>
            <a:rPr lang="nl-NL"/>
            <a:t>Symptomen:</a:t>
          </a:r>
          <a:endParaRPr lang="en-US"/>
        </a:p>
      </dgm:t>
    </dgm:pt>
    <dgm:pt modelId="{925A0069-8524-403E-90F1-457DBDF32A29}" type="parTrans" cxnId="{FCBABAEF-1ACB-4A30-BB43-3FEE1678C5F3}">
      <dgm:prSet/>
      <dgm:spPr/>
      <dgm:t>
        <a:bodyPr/>
        <a:lstStyle/>
        <a:p>
          <a:endParaRPr lang="en-US"/>
        </a:p>
      </dgm:t>
    </dgm:pt>
    <dgm:pt modelId="{DE8E9CFA-4986-4677-9CEC-54B9BAB99E3D}" type="sibTrans" cxnId="{FCBABAEF-1ACB-4A30-BB43-3FEE1678C5F3}">
      <dgm:prSet/>
      <dgm:spPr/>
      <dgm:t>
        <a:bodyPr/>
        <a:lstStyle/>
        <a:p>
          <a:endParaRPr lang="en-US"/>
        </a:p>
      </dgm:t>
    </dgm:pt>
    <dgm:pt modelId="{304B1023-C49D-4C0C-A871-FEC32EB3E9ED}">
      <dgm:prSet/>
      <dgm:spPr/>
      <dgm:t>
        <a:bodyPr/>
        <a:lstStyle/>
        <a:p>
          <a:pPr>
            <a:buFont typeface="Arial" panose="020B0604020202020204" pitchFamily="34" charset="0"/>
            <a:buChar char="•"/>
          </a:pPr>
          <a:r>
            <a:rPr lang="nl-NL" dirty="0"/>
            <a:t>Rusteloos</a:t>
          </a:r>
          <a:endParaRPr lang="en-US" dirty="0"/>
        </a:p>
      </dgm:t>
    </dgm:pt>
    <dgm:pt modelId="{BD42060C-3234-4A5B-95A3-B8B2FDAA943C}" type="parTrans" cxnId="{47B67371-F175-4579-8338-AE87DECDA4A0}">
      <dgm:prSet/>
      <dgm:spPr/>
      <dgm:t>
        <a:bodyPr/>
        <a:lstStyle/>
        <a:p>
          <a:endParaRPr lang="en-US"/>
        </a:p>
      </dgm:t>
    </dgm:pt>
    <dgm:pt modelId="{D3FD969A-808F-4A88-985C-5B3DED22A475}" type="sibTrans" cxnId="{47B67371-F175-4579-8338-AE87DECDA4A0}">
      <dgm:prSet/>
      <dgm:spPr/>
      <dgm:t>
        <a:bodyPr/>
        <a:lstStyle/>
        <a:p>
          <a:endParaRPr lang="en-US"/>
        </a:p>
      </dgm:t>
    </dgm:pt>
    <dgm:pt modelId="{1644733A-8DCE-497D-B1CD-6830641653E2}">
      <dgm:prSet/>
      <dgm:spPr/>
      <dgm:t>
        <a:bodyPr/>
        <a:lstStyle/>
        <a:p>
          <a:pPr>
            <a:buNone/>
          </a:pPr>
          <a:r>
            <a:rPr lang="nl-NL"/>
            <a:t>Probeert te braken</a:t>
          </a:r>
          <a:endParaRPr lang="en-US"/>
        </a:p>
      </dgm:t>
    </dgm:pt>
    <dgm:pt modelId="{4A0F6AF8-45DC-4B47-93C9-7621FC66DB14}" type="parTrans" cxnId="{AF4360F5-3C19-4FC9-849C-8FB9EFC30499}">
      <dgm:prSet/>
      <dgm:spPr/>
      <dgm:t>
        <a:bodyPr/>
        <a:lstStyle/>
        <a:p>
          <a:endParaRPr lang="en-US"/>
        </a:p>
      </dgm:t>
    </dgm:pt>
    <dgm:pt modelId="{C0A450B2-B124-4ED6-B3B2-F1FCD13545B7}" type="sibTrans" cxnId="{AF4360F5-3C19-4FC9-849C-8FB9EFC30499}">
      <dgm:prSet/>
      <dgm:spPr/>
      <dgm:t>
        <a:bodyPr/>
        <a:lstStyle/>
        <a:p>
          <a:endParaRPr lang="en-US"/>
        </a:p>
      </dgm:t>
    </dgm:pt>
    <dgm:pt modelId="{42B365FE-F88D-45BF-A296-F4AC0CB2551F}">
      <dgm:prSet/>
      <dgm:spPr/>
      <dgm:t>
        <a:bodyPr/>
        <a:lstStyle/>
        <a:p>
          <a:pPr>
            <a:buNone/>
          </a:pPr>
          <a:r>
            <a:rPr lang="nl-NL"/>
            <a:t>Jankt</a:t>
          </a:r>
          <a:endParaRPr lang="en-US"/>
        </a:p>
      </dgm:t>
    </dgm:pt>
    <dgm:pt modelId="{867562E8-0D23-4A78-8F4C-D8E443A7FE87}" type="parTrans" cxnId="{919A5FAB-FAF4-4CB1-84B6-62EE6B71ADD2}">
      <dgm:prSet/>
      <dgm:spPr/>
      <dgm:t>
        <a:bodyPr/>
        <a:lstStyle/>
        <a:p>
          <a:endParaRPr lang="en-US"/>
        </a:p>
      </dgm:t>
    </dgm:pt>
    <dgm:pt modelId="{E72640E4-B655-4A95-AF08-3BDDA80E0EC0}" type="sibTrans" cxnId="{919A5FAB-FAF4-4CB1-84B6-62EE6B71ADD2}">
      <dgm:prSet/>
      <dgm:spPr/>
      <dgm:t>
        <a:bodyPr/>
        <a:lstStyle/>
        <a:p>
          <a:endParaRPr lang="en-US"/>
        </a:p>
      </dgm:t>
    </dgm:pt>
    <dgm:pt modelId="{F1DAE43F-ED17-489A-B0B5-91CC697DFC36}">
      <dgm:prSet/>
      <dgm:spPr/>
      <dgm:t>
        <a:bodyPr/>
        <a:lstStyle/>
        <a:p>
          <a:pPr>
            <a:buNone/>
          </a:pPr>
          <a:r>
            <a:rPr lang="nl-NL"/>
            <a:t>Heeft pijn</a:t>
          </a:r>
          <a:endParaRPr lang="en-US"/>
        </a:p>
      </dgm:t>
    </dgm:pt>
    <dgm:pt modelId="{B5D5C00D-A70E-4925-B863-55B6FA99E2EA}" type="parTrans" cxnId="{ED523C04-F659-468D-A037-220FCD2C6DB6}">
      <dgm:prSet/>
      <dgm:spPr/>
      <dgm:t>
        <a:bodyPr/>
        <a:lstStyle/>
        <a:p>
          <a:endParaRPr lang="en-US"/>
        </a:p>
      </dgm:t>
    </dgm:pt>
    <dgm:pt modelId="{1E30CAE9-B2C5-461C-9A46-9256C03B6320}" type="sibTrans" cxnId="{ED523C04-F659-468D-A037-220FCD2C6DB6}">
      <dgm:prSet/>
      <dgm:spPr/>
      <dgm:t>
        <a:bodyPr/>
        <a:lstStyle/>
        <a:p>
          <a:endParaRPr lang="en-US"/>
        </a:p>
      </dgm:t>
    </dgm:pt>
    <dgm:pt modelId="{0BD4F818-4BDE-45CB-9E75-8F9194008743}">
      <dgm:prSet/>
      <dgm:spPr/>
      <dgm:t>
        <a:bodyPr/>
        <a:lstStyle/>
        <a:p>
          <a:pPr>
            <a:buNone/>
          </a:pPr>
          <a:r>
            <a:rPr lang="nl-NL"/>
            <a:t>Ademt snel</a:t>
          </a:r>
          <a:endParaRPr lang="en-US"/>
        </a:p>
      </dgm:t>
    </dgm:pt>
    <dgm:pt modelId="{1939AF2A-17F2-481E-8544-C8A29350FD7B}" type="parTrans" cxnId="{BF64F376-0A30-493E-8BB8-3882856D708F}">
      <dgm:prSet/>
      <dgm:spPr/>
      <dgm:t>
        <a:bodyPr/>
        <a:lstStyle/>
        <a:p>
          <a:endParaRPr lang="en-US"/>
        </a:p>
      </dgm:t>
    </dgm:pt>
    <dgm:pt modelId="{17E04676-3CC2-4DAE-85D9-BE032257B7E1}" type="sibTrans" cxnId="{BF64F376-0A30-493E-8BB8-3882856D708F}">
      <dgm:prSet/>
      <dgm:spPr/>
      <dgm:t>
        <a:bodyPr/>
        <a:lstStyle/>
        <a:p>
          <a:endParaRPr lang="en-US"/>
        </a:p>
      </dgm:t>
    </dgm:pt>
    <dgm:pt modelId="{2D8BC53D-3999-44B8-87B8-2F2366190392}">
      <dgm:prSet/>
      <dgm:spPr/>
      <dgm:t>
        <a:bodyPr/>
        <a:lstStyle/>
        <a:p>
          <a:pPr>
            <a:defRPr b="1"/>
          </a:pPr>
          <a:r>
            <a:rPr lang="nl-NL"/>
            <a:t>Behandeling:</a:t>
          </a:r>
          <a:endParaRPr lang="en-US"/>
        </a:p>
      </dgm:t>
    </dgm:pt>
    <dgm:pt modelId="{9AA34AB7-8340-42FD-802A-F209B849AF53}" type="parTrans" cxnId="{1343AE20-4F4D-4BC8-9501-1BF94894E0D2}">
      <dgm:prSet/>
      <dgm:spPr/>
      <dgm:t>
        <a:bodyPr/>
        <a:lstStyle/>
        <a:p>
          <a:endParaRPr lang="en-US"/>
        </a:p>
      </dgm:t>
    </dgm:pt>
    <dgm:pt modelId="{0613F5A8-DD5F-4994-BC76-251FB492DD1D}" type="sibTrans" cxnId="{1343AE20-4F4D-4BC8-9501-1BF94894E0D2}">
      <dgm:prSet/>
      <dgm:spPr/>
      <dgm:t>
        <a:bodyPr/>
        <a:lstStyle/>
        <a:p>
          <a:endParaRPr lang="en-US"/>
        </a:p>
      </dgm:t>
    </dgm:pt>
    <dgm:pt modelId="{E26D6745-9CB2-42BB-8CD6-64F8C4139272}">
      <dgm:prSet/>
      <dgm:spPr/>
      <dgm:t>
        <a:bodyPr/>
        <a:lstStyle/>
        <a:p>
          <a:r>
            <a:rPr lang="nl-NL"/>
            <a:t>SPOED!</a:t>
          </a:r>
          <a:endParaRPr lang="en-US"/>
        </a:p>
      </dgm:t>
    </dgm:pt>
    <dgm:pt modelId="{B789E8A7-E842-4E74-A14F-7DDBD9E60DD6}" type="parTrans" cxnId="{2156036E-630A-41B5-B8C2-B3D5D7FEDD83}">
      <dgm:prSet/>
      <dgm:spPr/>
      <dgm:t>
        <a:bodyPr/>
        <a:lstStyle/>
        <a:p>
          <a:endParaRPr lang="en-US"/>
        </a:p>
      </dgm:t>
    </dgm:pt>
    <dgm:pt modelId="{FF84F49A-A485-4C2F-BF9C-CB08F70E2687}" type="sibTrans" cxnId="{2156036E-630A-41B5-B8C2-B3D5D7FEDD83}">
      <dgm:prSet/>
      <dgm:spPr/>
      <dgm:t>
        <a:bodyPr/>
        <a:lstStyle/>
        <a:p>
          <a:endParaRPr lang="en-US"/>
        </a:p>
      </dgm:t>
    </dgm:pt>
    <dgm:pt modelId="{1F2F3085-3220-4417-B75E-584EAF118DF5}">
      <dgm:prSet/>
      <dgm:spPr/>
      <dgm:t>
        <a:bodyPr/>
        <a:lstStyle/>
        <a:p>
          <a:r>
            <a:rPr lang="nl-NL"/>
            <a:t>Gas uit maag laten lopen</a:t>
          </a:r>
          <a:endParaRPr lang="en-US"/>
        </a:p>
      </dgm:t>
    </dgm:pt>
    <dgm:pt modelId="{6657F83B-DB88-459F-AE81-4794295B679E}" type="parTrans" cxnId="{EF9EF03C-ACCC-4D88-B1EC-C81347AF1555}">
      <dgm:prSet/>
      <dgm:spPr/>
      <dgm:t>
        <a:bodyPr/>
        <a:lstStyle/>
        <a:p>
          <a:endParaRPr lang="en-US"/>
        </a:p>
      </dgm:t>
    </dgm:pt>
    <dgm:pt modelId="{398EC7C0-0D9C-49E9-85BC-0952ADCD8F5A}" type="sibTrans" cxnId="{EF9EF03C-ACCC-4D88-B1EC-C81347AF1555}">
      <dgm:prSet/>
      <dgm:spPr/>
      <dgm:t>
        <a:bodyPr/>
        <a:lstStyle/>
        <a:p>
          <a:endParaRPr lang="en-US"/>
        </a:p>
      </dgm:t>
    </dgm:pt>
    <dgm:pt modelId="{695D5634-96D8-4463-BC9D-4A1405F75739}">
      <dgm:prSet/>
      <dgm:spPr/>
      <dgm:t>
        <a:bodyPr/>
        <a:lstStyle/>
        <a:p>
          <a:r>
            <a:rPr lang="nl-NL"/>
            <a:t>OK</a:t>
          </a:r>
          <a:endParaRPr lang="en-US"/>
        </a:p>
      </dgm:t>
    </dgm:pt>
    <dgm:pt modelId="{9882D337-6191-42CD-A904-8C313342FF75}" type="parTrans" cxnId="{D265F72C-887C-49C4-BFD7-1EFC9B0E38C0}">
      <dgm:prSet/>
      <dgm:spPr/>
      <dgm:t>
        <a:bodyPr/>
        <a:lstStyle/>
        <a:p>
          <a:endParaRPr lang="en-US"/>
        </a:p>
      </dgm:t>
    </dgm:pt>
    <dgm:pt modelId="{7A5D1240-8E61-49B7-BA19-5ADC07D3857E}" type="sibTrans" cxnId="{D265F72C-887C-49C4-BFD7-1EFC9B0E38C0}">
      <dgm:prSet/>
      <dgm:spPr/>
      <dgm:t>
        <a:bodyPr/>
        <a:lstStyle/>
        <a:p>
          <a:endParaRPr lang="en-US"/>
        </a:p>
      </dgm:t>
    </dgm:pt>
    <dgm:pt modelId="{2896BDFD-2C8C-48B8-BC29-8611031C963F}" type="pres">
      <dgm:prSet presAssocID="{3916D69E-C6AA-4271-A360-30312CD350D9}" presName="root" presStyleCnt="0">
        <dgm:presLayoutVars>
          <dgm:dir/>
          <dgm:resizeHandles val="exact"/>
        </dgm:presLayoutVars>
      </dgm:prSet>
      <dgm:spPr/>
    </dgm:pt>
    <dgm:pt modelId="{5D48DBF1-721C-454B-8EEE-8419991020D0}" type="pres">
      <dgm:prSet presAssocID="{FB705607-4EFA-4C7E-8825-3070286765B2}" presName="compNode" presStyleCnt="0"/>
      <dgm:spPr/>
    </dgm:pt>
    <dgm:pt modelId="{9CE6E0F1-A549-4867-9D5A-504B4050CFC5}" type="pres">
      <dgm:prSet presAssocID="{FB705607-4EFA-4C7E-8825-3070286765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op"/>
        </a:ext>
      </dgm:extLst>
    </dgm:pt>
    <dgm:pt modelId="{6B55338D-EBBD-498C-BE5B-C938C4150922}" type="pres">
      <dgm:prSet presAssocID="{FB705607-4EFA-4C7E-8825-3070286765B2}" presName="iconSpace" presStyleCnt="0"/>
      <dgm:spPr/>
    </dgm:pt>
    <dgm:pt modelId="{5004F4D8-F607-4184-9C92-2C6E4300DCEB}" type="pres">
      <dgm:prSet presAssocID="{FB705607-4EFA-4C7E-8825-3070286765B2}" presName="parTx" presStyleLbl="revTx" presStyleIdx="0" presStyleCnt="4">
        <dgm:presLayoutVars>
          <dgm:chMax val="0"/>
          <dgm:chPref val="0"/>
        </dgm:presLayoutVars>
      </dgm:prSet>
      <dgm:spPr/>
    </dgm:pt>
    <dgm:pt modelId="{B637A6F3-65F6-4F8B-A3FC-0B34B2970C5E}" type="pres">
      <dgm:prSet presAssocID="{FB705607-4EFA-4C7E-8825-3070286765B2}" presName="txSpace" presStyleCnt="0"/>
      <dgm:spPr/>
    </dgm:pt>
    <dgm:pt modelId="{0FFF0C44-012D-46B6-9EB7-509A45B54C7D}" type="pres">
      <dgm:prSet presAssocID="{FB705607-4EFA-4C7E-8825-3070286765B2}" presName="desTx" presStyleLbl="revTx" presStyleIdx="1" presStyleCnt="4">
        <dgm:presLayoutVars/>
      </dgm:prSet>
      <dgm:spPr/>
    </dgm:pt>
    <dgm:pt modelId="{AEE43F05-B31F-44A7-A6AB-F278519D9A0A}" type="pres">
      <dgm:prSet presAssocID="{DE8E9CFA-4986-4677-9CEC-54B9BAB99E3D}" presName="sibTrans" presStyleCnt="0"/>
      <dgm:spPr/>
    </dgm:pt>
    <dgm:pt modelId="{77FA5F64-9E7F-4EAC-8FC3-DE2C993F4CD0}" type="pres">
      <dgm:prSet presAssocID="{2D8BC53D-3999-44B8-87B8-2F2366190392}" presName="compNode" presStyleCnt="0"/>
      <dgm:spPr/>
    </dgm:pt>
    <dgm:pt modelId="{ADF50E88-D160-4059-B527-18C1E99101C1}" type="pres">
      <dgm:prSet presAssocID="{2D8BC53D-3999-44B8-87B8-2F23661903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uus"/>
        </a:ext>
      </dgm:extLst>
    </dgm:pt>
    <dgm:pt modelId="{B479C60C-1DB6-47F0-AFB7-2C87F04838A9}" type="pres">
      <dgm:prSet presAssocID="{2D8BC53D-3999-44B8-87B8-2F2366190392}" presName="iconSpace" presStyleCnt="0"/>
      <dgm:spPr/>
    </dgm:pt>
    <dgm:pt modelId="{DFE7136A-20D6-444E-8FE2-E1F2D924A407}" type="pres">
      <dgm:prSet presAssocID="{2D8BC53D-3999-44B8-87B8-2F2366190392}" presName="parTx" presStyleLbl="revTx" presStyleIdx="2" presStyleCnt="4">
        <dgm:presLayoutVars>
          <dgm:chMax val="0"/>
          <dgm:chPref val="0"/>
        </dgm:presLayoutVars>
      </dgm:prSet>
      <dgm:spPr/>
    </dgm:pt>
    <dgm:pt modelId="{182E8C87-9F17-47F4-B692-1718923F3B33}" type="pres">
      <dgm:prSet presAssocID="{2D8BC53D-3999-44B8-87B8-2F2366190392}" presName="txSpace" presStyleCnt="0"/>
      <dgm:spPr/>
    </dgm:pt>
    <dgm:pt modelId="{8F5568C6-92C0-46CA-B3DA-54C422A883C4}" type="pres">
      <dgm:prSet presAssocID="{2D8BC53D-3999-44B8-87B8-2F2366190392}" presName="desTx" presStyleLbl="revTx" presStyleIdx="3" presStyleCnt="4">
        <dgm:presLayoutVars/>
      </dgm:prSet>
      <dgm:spPr/>
    </dgm:pt>
  </dgm:ptLst>
  <dgm:cxnLst>
    <dgm:cxn modelId="{ED523C04-F659-468D-A037-220FCD2C6DB6}" srcId="{FB705607-4EFA-4C7E-8825-3070286765B2}" destId="{F1DAE43F-ED17-489A-B0B5-91CC697DFC36}" srcOrd="3" destOrd="0" parTransId="{B5D5C00D-A70E-4925-B863-55B6FA99E2EA}" sibTransId="{1E30CAE9-B2C5-461C-9A46-9256C03B6320}"/>
    <dgm:cxn modelId="{E2B9260B-949C-43EC-8BE3-753601587A3D}" type="presOf" srcId="{E26D6745-9CB2-42BB-8CD6-64F8C4139272}" destId="{8F5568C6-92C0-46CA-B3DA-54C422A883C4}" srcOrd="0" destOrd="0" presId="urn:microsoft.com/office/officeart/2018/2/layout/IconLabelDescriptionList"/>
    <dgm:cxn modelId="{1343AE20-4F4D-4BC8-9501-1BF94894E0D2}" srcId="{3916D69E-C6AA-4271-A360-30312CD350D9}" destId="{2D8BC53D-3999-44B8-87B8-2F2366190392}" srcOrd="1" destOrd="0" parTransId="{9AA34AB7-8340-42FD-802A-F209B849AF53}" sibTransId="{0613F5A8-DD5F-4994-BC76-251FB492DD1D}"/>
    <dgm:cxn modelId="{D265F72C-887C-49C4-BFD7-1EFC9B0E38C0}" srcId="{2D8BC53D-3999-44B8-87B8-2F2366190392}" destId="{695D5634-96D8-4463-BC9D-4A1405F75739}" srcOrd="2" destOrd="0" parTransId="{9882D337-6191-42CD-A904-8C313342FF75}" sibTransId="{7A5D1240-8E61-49B7-BA19-5ADC07D3857E}"/>
    <dgm:cxn modelId="{EF9EF03C-ACCC-4D88-B1EC-C81347AF1555}" srcId="{2D8BC53D-3999-44B8-87B8-2F2366190392}" destId="{1F2F3085-3220-4417-B75E-584EAF118DF5}" srcOrd="1" destOrd="0" parTransId="{6657F83B-DB88-459F-AE81-4794295B679E}" sibTransId="{398EC7C0-0D9C-49E9-85BC-0952ADCD8F5A}"/>
    <dgm:cxn modelId="{289C7544-F6FF-4986-B576-EB4598C90F85}" type="presOf" srcId="{1F2F3085-3220-4417-B75E-584EAF118DF5}" destId="{8F5568C6-92C0-46CA-B3DA-54C422A883C4}" srcOrd="0" destOrd="1" presId="urn:microsoft.com/office/officeart/2018/2/layout/IconLabelDescriptionList"/>
    <dgm:cxn modelId="{2156036E-630A-41B5-B8C2-B3D5D7FEDD83}" srcId="{2D8BC53D-3999-44B8-87B8-2F2366190392}" destId="{E26D6745-9CB2-42BB-8CD6-64F8C4139272}" srcOrd="0" destOrd="0" parTransId="{B789E8A7-E842-4E74-A14F-7DDBD9E60DD6}" sibTransId="{FF84F49A-A485-4C2F-BF9C-CB08F70E2687}"/>
    <dgm:cxn modelId="{47B67371-F175-4579-8338-AE87DECDA4A0}" srcId="{FB705607-4EFA-4C7E-8825-3070286765B2}" destId="{304B1023-C49D-4C0C-A871-FEC32EB3E9ED}" srcOrd="0" destOrd="0" parTransId="{BD42060C-3234-4A5B-95A3-B8B2FDAA943C}" sibTransId="{D3FD969A-808F-4A88-985C-5B3DED22A475}"/>
    <dgm:cxn modelId="{4F032254-D5AD-4DCE-8D1C-0AD114259A60}" type="presOf" srcId="{304B1023-C49D-4C0C-A871-FEC32EB3E9ED}" destId="{0FFF0C44-012D-46B6-9EB7-509A45B54C7D}" srcOrd="0" destOrd="0" presId="urn:microsoft.com/office/officeart/2018/2/layout/IconLabelDescriptionList"/>
    <dgm:cxn modelId="{BF64F376-0A30-493E-8BB8-3882856D708F}" srcId="{FB705607-4EFA-4C7E-8825-3070286765B2}" destId="{0BD4F818-4BDE-45CB-9E75-8F9194008743}" srcOrd="4" destOrd="0" parTransId="{1939AF2A-17F2-481E-8544-C8A29350FD7B}" sibTransId="{17E04676-3CC2-4DAE-85D9-BE032257B7E1}"/>
    <dgm:cxn modelId="{665EAD87-0A28-40FD-89C7-59550F1BBA76}" type="presOf" srcId="{3916D69E-C6AA-4271-A360-30312CD350D9}" destId="{2896BDFD-2C8C-48B8-BC29-8611031C963F}" srcOrd="0" destOrd="0" presId="urn:microsoft.com/office/officeart/2018/2/layout/IconLabelDescriptionList"/>
    <dgm:cxn modelId="{6A42408C-9E82-4E5D-9896-C2BD4533E871}" type="presOf" srcId="{2D8BC53D-3999-44B8-87B8-2F2366190392}" destId="{DFE7136A-20D6-444E-8FE2-E1F2D924A407}" srcOrd="0" destOrd="0" presId="urn:microsoft.com/office/officeart/2018/2/layout/IconLabelDescriptionList"/>
    <dgm:cxn modelId="{919A5FAB-FAF4-4CB1-84B6-62EE6B71ADD2}" srcId="{FB705607-4EFA-4C7E-8825-3070286765B2}" destId="{42B365FE-F88D-45BF-A296-F4AC0CB2551F}" srcOrd="2" destOrd="0" parTransId="{867562E8-0D23-4A78-8F4C-D8E443A7FE87}" sibTransId="{E72640E4-B655-4A95-AF08-3BDDA80E0EC0}"/>
    <dgm:cxn modelId="{3FF00BB0-7B67-4413-8019-B562F761BE97}" type="presOf" srcId="{F1DAE43F-ED17-489A-B0B5-91CC697DFC36}" destId="{0FFF0C44-012D-46B6-9EB7-509A45B54C7D}" srcOrd="0" destOrd="3" presId="urn:microsoft.com/office/officeart/2018/2/layout/IconLabelDescriptionList"/>
    <dgm:cxn modelId="{7BEF06DC-8FC9-4C50-9033-666190F1D68C}" type="presOf" srcId="{695D5634-96D8-4463-BC9D-4A1405F75739}" destId="{8F5568C6-92C0-46CA-B3DA-54C422A883C4}" srcOrd="0" destOrd="2" presId="urn:microsoft.com/office/officeart/2018/2/layout/IconLabelDescriptionList"/>
    <dgm:cxn modelId="{902159DE-95DF-4B41-8CDF-077D0B949D6E}" type="presOf" srcId="{42B365FE-F88D-45BF-A296-F4AC0CB2551F}" destId="{0FFF0C44-012D-46B6-9EB7-509A45B54C7D}" srcOrd="0" destOrd="2" presId="urn:microsoft.com/office/officeart/2018/2/layout/IconLabelDescriptionList"/>
    <dgm:cxn modelId="{B1C794E3-291A-4B5D-9571-C8B9768D3BDE}" type="presOf" srcId="{FB705607-4EFA-4C7E-8825-3070286765B2}" destId="{5004F4D8-F607-4184-9C92-2C6E4300DCEB}" srcOrd="0" destOrd="0" presId="urn:microsoft.com/office/officeart/2018/2/layout/IconLabelDescriptionList"/>
    <dgm:cxn modelId="{83A7B5E5-4168-4BF7-8A0D-FF54A36418BB}" type="presOf" srcId="{1644733A-8DCE-497D-B1CD-6830641653E2}" destId="{0FFF0C44-012D-46B6-9EB7-509A45B54C7D}" srcOrd="0" destOrd="1" presId="urn:microsoft.com/office/officeart/2018/2/layout/IconLabelDescriptionList"/>
    <dgm:cxn modelId="{FCBABAEF-1ACB-4A30-BB43-3FEE1678C5F3}" srcId="{3916D69E-C6AA-4271-A360-30312CD350D9}" destId="{FB705607-4EFA-4C7E-8825-3070286765B2}" srcOrd="0" destOrd="0" parTransId="{925A0069-8524-403E-90F1-457DBDF32A29}" sibTransId="{DE8E9CFA-4986-4677-9CEC-54B9BAB99E3D}"/>
    <dgm:cxn modelId="{AF4360F5-3C19-4FC9-849C-8FB9EFC30499}" srcId="{FB705607-4EFA-4C7E-8825-3070286765B2}" destId="{1644733A-8DCE-497D-B1CD-6830641653E2}" srcOrd="1" destOrd="0" parTransId="{4A0F6AF8-45DC-4B47-93C9-7621FC66DB14}" sibTransId="{C0A450B2-B124-4ED6-B3B2-F1FCD13545B7}"/>
    <dgm:cxn modelId="{B74EA3F7-85D8-4FAC-93B6-1A1477BDBD77}" type="presOf" srcId="{0BD4F818-4BDE-45CB-9E75-8F9194008743}" destId="{0FFF0C44-012D-46B6-9EB7-509A45B54C7D}" srcOrd="0" destOrd="4" presId="urn:microsoft.com/office/officeart/2018/2/layout/IconLabelDescriptionList"/>
    <dgm:cxn modelId="{C8B79417-CFB9-453C-A126-6A13EC7985BA}" type="presParOf" srcId="{2896BDFD-2C8C-48B8-BC29-8611031C963F}" destId="{5D48DBF1-721C-454B-8EEE-8419991020D0}" srcOrd="0" destOrd="0" presId="urn:microsoft.com/office/officeart/2018/2/layout/IconLabelDescriptionList"/>
    <dgm:cxn modelId="{2B3328AE-927A-4668-AD68-FCCB6A7A91AF}" type="presParOf" srcId="{5D48DBF1-721C-454B-8EEE-8419991020D0}" destId="{9CE6E0F1-A549-4867-9D5A-504B4050CFC5}" srcOrd="0" destOrd="0" presId="urn:microsoft.com/office/officeart/2018/2/layout/IconLabelDescriptionList"/>
    <dgm:cxn modelId="{959A5066-0003-4AF6-A7C8-FFF2A74C6FF5}" type="presParOf" srcId="{5D48DBF1-721C-454B-8EEE-8419991020D0}" destId="{6B55338D-EBBD-498C-BE5B-C938C4150922}" srcOrd="1" destOrd="0" presId="urn:microsoft.com/office/officeart/2018/2/layout/IconLabelDescriptionList"/>
    <dgm:cxn modelId="{4F6C8AE8-7638-4689-AF2E-64BB09AC54F6}" type="presParOf" srcId="{5D48DBF1-721C-454B-8EEE-8419991020D0}" destId="{5004F4D8-F607-4184-9C92-2C6E4300DCEB}" srcOrd="2" destOrd="0" presId="urn:microsoft.com/office/officeart/2018/2/layout/IconLabelDescriptionList"/>
    <dgm:cxn modelId="{2875D9A4-B1CE-4A07-B4EA-CE296DF9A0A6}" type="presParOf" srcId="{5D48DBF1-721C-454B-8EEE-8419991020D0}" destId="{B637A6F3-65F6-4F8B-A3FC-0B34B2970C5E}" srcOrd="3" destOrd="0" presId="urn:microsoft.com/office/officeart/2018/2/layout/IconLabelDescriptionList"/>
    <dgm:cxn modelId="{7D00040B-E2F2-4607-A08F-50B2B50E7BE6}" type="presParOf" srcId="{5D48DBF1-721C-454B-8EEE-8419991020D0}" destId="{0FFF0C44-012D-46B6-9EB7-509A45B54C7D}" srcOrd="4" destOrd="0" presId="urn:microsoft.com/office/officeart/2018/2/layout/IconLabelDescriptionList"/>
    <dgm:cxn modelId="{80FDDB63-0187-4952-AE11-D52977147260}" type="presParOf" srcId="{2896BDFD-2C8C-48B8-BC29-8611031C963F}" destId="{AEE43F05-B31F-44A7-A6AB-F278519D9A0A}" srcOrd="1" destOrd="0" presId="urn:microsoft.com/office/officeart/2018/2/layout/IconLabelDescriptionList"/>
    <dgm:cxn modelId="{45953784-AC59-4480-A21E-75BBF70A053A}" type="presParOf" srcId="{2896BDFD-2C8C-48B8-BC29-8611031C963F}" destId="{77FA5F64-9E7F-4EAC-8FC3-DE2C993F4CD0}" srcOrd="2" destOrd="0" presId="urn:microsoft.com/office/officeart/2018/2/layout/IconLabelDescriptionList"/>
    <dgm:cxn modelId="{7282B9E0-2B5E-4553-8560-0D3ADFF208EA}" type="presParOf" srcId="{77FA5F64-9E7F-4EAC-8FC3-DE2C993F4CD0}" destId="{ADF50E88-D160-4059-B527-18C1E99101C1}" srcOrd="0" destOrd="0" presId="urn:microsoft.com/office/officeart/2018/2/layout/IconLabelDescriptionList"/>
    <dgm:cxn modelId="{9B5A20AD-3A66-48A0-BA3E-AA25C9A100FB}" type="presParOf" srcId="{77FA5F64-9E7F-4EAC-8FC3-DE2C993F4CD0}" destId="{B479C60C-1DB6-47F0-AFB7-2C87F04838A9}" srcOrd="1" destOrd="0" presId="urn:microsoft.com/office/officeart/2018/2/layout/IconLabelDescriptionList"/>
    <dgm:cxn modelId="{AB76C67A-117E-4299-B9D4-536F82E5BA1F}" type="presParOf" srcId="{77FA5F64-9E7F-4EAC-8FC3-DE2C993F4CD0}" destId="{DFE7136A-20D6-444E-8FE2-E1F2D924A407}" srcOrd="2" destOrd="0" presId="urn:microsoft.com/office/officeart/2018/2/layout/IconLabelDescriptionList"/>
    <dgm:cxn modelId="{6C3B6EA0-7C83-4E77-9655-A5A523155190}" type="presParOf" srcId="{77FA5F64-9E7F-4EAC-8FC3-DE2C993F4CD0}" destId="{182E8C87-9F17-47F4-B692-1718923F3B33}" srcOrd="3" destOrd="0" presId="urn:microsoft.com/office/officeart/2018/2/layout/IconLabelDescriptionList"/>
    <dgm:cxn modelId="{1EEBEE4F-3C3A-4B56-B9CC-733B1B618D39}" type="presParOf" srcId="{77FA5F64-9E7F-4EAC-8FC3-DE2C993F4CD0}" destId="{8F5568C6-92C0-46CA-B3DA-54C422A883C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B866A6-28E0-4430-91A9-43A9D2A9B8F4}"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FF570EE9-2FC1-4317-8D9D-2D02FFA15F7D}">
      <dgm:prSet/>
      <dgm:spPr/>
      <dgm:t>
        <a:bodyPr/>
        <a:lstStyle/>
        <a:p>
          <a:r>
            <a:rPr lang="nl-NL"/>
            <a:t>Niesziekte:</a:t>
          </a:r>
          <a:endParaRPr lang="en-US"/>
        </a:p>
      </dgm:t>
    </dgm:pt>
    <dgm:pt modelId="{A69ED00D-3F38-4A6E-A7AF-D9E5DCAF1D0B}" type="parTrans" cxnId="{33E3300A-FC01-42D1-9216-AD166CA6C497}">
      <dgm:prSet/>
      <dgm:spPr/>
      <dgm:t>
        <a:bodyPr/>
        <a:lstStyle/>
        <a:p>
          <a:endParaRPr lang="en-US"/>
        </a:p>
      </dgm:t>
    </dgm:pt>
    <dgm:pt modelId="{648730FA-F20C-48F9-8EE2-7368AE1C215D}" type="sibTrans" cxnId="{33E3300A-FC01-42D1-9216-AD166CA6C497}">
      <dgm:prSet/>
      <dgm:spPr/>
      <dgm:t>
        <a:bodyPr/>
        <a:lstStyle/>
        <a:p>
          <a:endParaRPr lang="en-US"/>
        </a:p>
      </dgm:t>
    </dgm:pt>
    <dgm:pt modelId="{3C081233-1794-4B72-8F6E-B34BEF8BD328}">
      <dgm:prSet/>
      <dgm:spPr/>
      <dgm:t>
        <a:bodyPr/>
        <a:lstStyle/>
        <a:p>
          <a:r>
            <a:rPr lang="nl-NL"/>
            <a:t>Vaak bij jonge kittens/katten</a:t>
          </a:r>
          <a:endParaRPr lang="en-US"/>
        </a:p>
      </dgm:t>
    </dgm:pt>
    <dgm:pt modelId="{0D4367A5-4A19-4BFC-8EB5-44B1EE2AF0E3}" type="parTrans" cxnId="{78978745-E6D7-434B-BF5E-2C4D5572527E}">
      <dgm:prSet/>
      <dgm:spPr/>
      <dgm:t>
        <a:bodyPr/>
        <a:lstStyle/>
        <a:p>
          <a:endParaRPr lang="en-US"/>
        </a:p>
      </dgm:t>
    </dgm:pt>
    <dgm:pt modelId="{15FE2851-4240-4BC5-9823-FAD5B84447F4}" type="sibTrans" cxnId="{78978745-E6D7-434B-BF5E-2C4D5572527E}">
      <dgm:prSet/>
      <dgm:spPr/>
      <dgm:t>
        <a:bodyPr/>
        <a:lstStyle/>
        <a:p>
          <a:endParaRPr lang="en-US"/>
        </a:p>
      </dgm:t>
    </dgm:pt>
    <dgm:pt modelId="{83AA9ACC-EAD0-4F3A-8851-663AEC672E82}">
      <dgm:prSet/>
      <dgm:spPr/>
      <dgm:t>
        <a:bodyPr/>
        <a:lstStyle/>
        <a:p>
          <a:r>
            <a:rPr lang="nl-NL"/>
            <a:t>NIET gevaccineerd</a:t>
          </a:r>
          <a:endParaRPr lang="en-US"/>
        </a:p>
      </dgm:t>
    </dgm:pt>
    <dgm:pt modelId="{C1C74F8F-7A7C-450C-968F-C56B19EE6AE1}" type="parTrans" cxnId="{7C4505DD-9416-42FC-91A5-973D602CD8B6}">
      <dgm:prSet/>
      <dgm:spPr/>
      <dgm:t>
        <a:bodyPr/>
        <a:lstStyle/>
        <a:p>
          <a:endParaRPr lang="en-US"/>
        </a:p>
      </dgm:t>
    </dgm:pt>
    <dgm:pt modelId="{2CF85F36-EDE4-4371-BADC-A1098C50C010}" type="sibTrans" cxnId="{7C4505DD-9416-42FC-91A5-973D602CD8B6}">
      <dgm:prSet/>
      <dgm:spPr/>
      <dgm:t>
        <a:bodyPr/>
        <a:lstStyle/>
        <a:p>
          <a:endParaRPr lang="en-US"/>
        </a:p>
      </dgm:t>
    </dgm:pt>
    <dgm:pt modelId="{C9F13EB0-640A-4EF8-90FA-B8B3DC6014A2}">
      <dgm:prSet/>
      <dgm:spPr/>
      <dgm:t>
        <a:bodyPr/>
        <a:lstStyle/>
        <a:p>
          <a:r>
            <a:rPr lang="nl-NL"/>
            <a:t>Kan levensbedreigend zijn</a:t>
          </a:r>
          <a:endParaRPr lang="en-US"/>
        </a:p>
      </dgm:t>
    </dgm:pt>
    <dgm:pt modelId="{E8F7F7F6-43EB-456E-9282-FA9A36555E6C}" type="parTrans" cxnId="{3B089A0E-7CA4-44CB-BAB1-83FACCFDFC22}">
      <dgm:prSet/>
      <dgm:spPr/>
      <dgm:t>
        <a:bodyPr/>
        <a:lstStyle/>
        <a:p>
          <a:endParaRPr lang="en-US"/>
        </a:p>
      </dgm:t>
    </dgm:pt>
    <dgm:pt modelId="{50BD4780-E38D-44E0-B61A-ACCA9B704C96}" type="sibTrans" cxnId="{3B089A0E-7CA4-44CB-BAB1-83FACCFDFC22}">
      <dgm:prSet/>
      <dgm:spPr/>
      <dgm:t>
        <a:bodyPr/>
        <a:lstStyle/>
        <a:p>
          <a:endParaRPr lang="en-US"/>
        </a:p>
      </dgm:t>
    </dgm:pt>
    <dgm:pt modelId="{8F889A66-64C2-48E7-BA4A-5A9C0B9E454B}">
      <dgm:prSet/>
      <dgm:spPr/>
      <dgm:t>
        <a:bodyPr/>
        <a:lstStyle/>
        <a:p>
          <a:r>
            <a:rPr lang="nl-NL"/>
            <a:t>Symptomen:</a:t>
          </a:r>
          <a:endParaRPr lang="en-US"/>
        </a:p>
      </dgm:t>
    </dgm:pt>
    <dgm:pt modelId="{8FA91214-FACB-4E52-9922-DEC59CFA3A4B}" type="parTrans" cxnId="{BF3127CC-CCA3-4E86-88D8-76BFE2B913D4}">
      <dgm:prSet/>
      <dgm:spPr/>
      <dgm:t>
        <a:bodyPr/>
        <a:lstStyle/>
        <a:p>
          <a:endParaRPr lang="en-US"/>
        </a:p>
      </dgm:t>
    </dgm:pt>
    <dgm:pt modelId="{BCF809DB-8217-46D9-B8E8-AB7FF026B0A8}" type="sibTrans" cxnId="{BF3127CC-CCA3-4E86-88D8-76BFE2B913D4}">
      <dgm:prSet/>
      <dgm:spPr/>
      <dgm:t>
        <a:bodyPr/>
        <a:lstStyle/>
        <a:p>
          <a:endParaRPr lang="en-US"/>
        </a:p>
      </dgm:t>
    </dgm:pt>
    <dgm:pt modelId="{8C768CBD-172F-4265-8D15-04F9548D9C46}">
      <dgm:prSet/>
      <dgm:spPr/>
      <dgm:t>
        <a:bodyPr/>
        <a:lstStyle/>
        <a:p>
          <a:r>
            <a:rPr lang="nl-NL"/>
            <a:t>Niezen</a:t>
          </a:r>
          <a:endParaRPr lang="en-US"/>
        </a:p>
      </dgm:t>
    </dgm:pt>
    <dgm:pt modelId="{B3E1A489-6E4E-4263-8E95-23D881806B5F}" type="parTrans" cxnId="{C7C33885-A895-4B1D-BEE3-BD47BFCC2383}">
      <dgm:prSet/>
      <dgm:spPr/>
      <dgm:t>
        <a:bodyPr/>
        <a:lstStyle/>
        <a:p>
          <a:endParaRPr lang="en-US"/>
        </a:p>
      </dgm:t>
    </dgm:pt>
    <dgm:pt modelId="{60D34DCB-23D6-4036-9B44-2F2AD037ABC8}" type="sibTrans" cxnId="{C7C33885-A895-4B1D-BEE3-BD47BFCC2383}">
      <dgm:prSet/>
      <dgm:spPr/>
      <dgm:t>
        <a:bodyPr/>
        <a:lstStyle/>
        <a:p>
          <a:endParaRPr lang="en-US"/>
        </a:p>
      </dgm:t>
    </dgm:pt>
    <dgm:pt modelId="{5903B79D-9B25-43A6-8922-051C35A7CB2D}">
      <dgm:prSet/>
      <dgm:spPr/>
      <dgm:t>
        <a:bodyPr/>
        <a:lstStyle/>
        <a:p>
          <a:r>
            <a:rPr lang="nl-NL"/>
            <a:t>Neus en oog uitvloeing</a:t>
          </a:r>
          <a:endParaRPr lang="en-US"/>
        </a:p>
      </dgm:t>
    </dgm:pt>
    <dgm:pt modelId="{74C0031D-B502-4DEA-8778-D5BBC5AE2CA5}" type="parTrans" cxnId="{47908532-832F-421B-88F9-441DEFDC027D}">
      <dgm:prSet/>
      <dgm:spPr/>
      <dgm:t>
        <a:bodyPr/>
        <a:lstStyle/>
        <a:p>
          <a:endParaRPr lang="en-US"/>
        </a:p>
      </dgm:t>
    </dgm:pt>
    <dgm:pt modelId="{CB516BA2-5A9B-4F3A-BE6F-48BB57868510}" type="sibTrans" cxnId="{47908532-832F-421B-88F9-441DEFDC027D}">
      <dgm:prSet/>
      <dgm:spPr/>
      <dgm:t>
        <a:bodyPr/>
        <a:lstStyle/>
        <a:p>
          <a:endParaRPr lang="en-US"/>
        </a:p>
      </dgm:t>
    </dgm:pt>
    <dgm:pt modelId="{7785BA5C-4E08-470F-B6B6-FE1AF9F75A79}">
      <dgm:prSet/>
      <dgm:spPr/>
      <dgm:t>
        <a:bodyPr/>
        <a:lstStyle/>
        <a:p>
          <a:r>
            <a:rPr lang="nl-NL"/>
            <a:t>Verkouden</a:t>
          </a:r>
          <a:endParaRPr lang="en-US"/>
        </a:p>
      </dgm:t>
    </dgm:pt>
    <dgm:pt modelId="{E5BFEA33-A44E-48C7-9081-0129871610FE}" type="parTrans" cxnId="{B0E5E96D-E103-4A21-995C-B51117B4E2AA}">
      <dgm:prSet/>
      <dgm:spPr/>
      <dgm:t>
        <a:bodyPr/>
        <a:lstStyle/>
        <a:p>
          <a:endParaRPr lang="en-US"/>
        </a:p>
      </dgm:t>
    </dgm:pt>
    <dgm:pt modelId="{F9E7BDE3-32A8-47E3-AC7D-F39CEC277525}" type="sibTrans" cxnId="{B0E5E96D-E103-4A21-995C-B51117B4E2AA}">
      <dgm:prSet/>
      <dgm:spPr/>
      <dgm:t>
        <a:bodyPr/>
        <a:lstStyle/>
        <a:p>
          <a:endParaRPr lang="en-US"/>
        </a:p>
      </dgm:t>
    </dgm:pt>
    <dgm:pt modelId="{29162EE9-06C0-4B63-B501-85FB1155A506}">
      <dgm:prSet/>
      <dgm:spPr/>
      <dgm:t>
        <a:bodyPr/>
        <a:lstStyle/>
        <a:p>
          <a:r>
            <a:rPr lang="nl-NL"/>
            <a:t>Behandeling:</a:t>
          </a:r>
          <a:endParaRPr lang="en-US"/>
        </a:p>
      </dgm:t>
    </dgm:pt>
    <dgm:pt modelId="{0B1FE5AB-A08C-4D41-AEFF-1724F7481FF0}" type="parTrans" cxnId="{0FE8FDB9-1539-40AB-B973-CF89C4D92CB5}">
      <dgm:prSet/>
      <dgm:spPr/>
      <dgm:t>
        <a:bodyPr/>
        <a:lstStyle/>
        <a:p>
          <a:endParaRPr lang="en-US"/>
        </a:p>
      </dgm:t>
    </dgm:pt>
    <dgm:pt modelId="{786AA920-AD25-46A7-80CE-864CD47A2FBF}" type="sibTrans" cxnId="{0FE8FDB9-1539-40AB-B973-CF89C4D92CB5}">
      <dgm:prSet/>
      <dgm:spPr/>
      <dgm:t>
        <a:bodyPr/>
        <a:lstStyle/>
        <a:p>
          <a:endParaRPr lang="en-US"/>
        </a:p>
      </dgm:t>
    </dgm:pt>
    <dgm:pt modelId="{7A6A6D24-68F7-4F59-BB90-6DCDDAA6A9A8}">
      <dgm:prSet/>
      <dgm:spPr/>
      <dgm:t>
        <a:bodyPr/>
        <a:lstStyle/>
        <a:p>
          <a:r>
            <a:rPr lang="nl-NL"/>
            <a:t>Vaccineren</a:t>
          </a:r>
          <a:endParaRPr lang="en-US"/>
        </a:p>
      </dgm:t>
    </dgm:pt>
    <dgm:pt modelId="{EAFF8062-A042-445F-BEC9-F53931C19966}" type="parTrans" cxnId="{10CAF44B-63EF-454A-817E-8F6F22E5DEF8}">
      <dgm:prSet/>
      <dgm:spPr/>
      <dgm:t>
        <a:bodyPr/>
        <a:lstStyle/>
        <a:p>
          <a:endParaRPr lang="en-US"/>
        </a:p>
      </dgm:t>
    </dgm:pt>
    <dgm:pt modelId="{5063D747-8C2C-455A-8BEB-966368BD0541}" type="sibTrans" cxnId="{10CAF44B-63EF-454A-817E-8F6F22E5DEF8}">
      <dgm:prSet/>
      <dgm:spPr/>
      <dgm:t>
        <a:bodyPr/>
        <a:lstStyle/>
        <a:p>
          <a:endParaRPr lang="en-US"/>
        </a:p>
      </dgm:t>
    </dgm:pt>
    <dgm:pt modelId="{B100C49B-223A-4AF2-AC9B-00192086FBCF}">
      <dgm:prSet/>
      <dgm:spPr/>
      <dgm:t>
        <a:bodyPr/>
        <a:lstStyle/>
        <a:p>
          <a:r>
            <a:rPr lang="nl-NL"/>
            <a:t>Antibiotica </a:t>
          </a:r>
          <a:endParaRPr lang="en-US"/>
        </a:p>
      </dgm:t>
    </dgm:pt>
    <dgm:pt modelId="{DC97B167-96D1-4CEA-A79D-FC54FE57CD4D}" type="parTrans" cxnId="{81F8C73C-0A7D-44A6-BADD-3B0C2B3968B1}">
      <dgm:prSet/>
      <dgm:spPr/>
      <dgm:t>
        <a:bodyPr/>
        <a:lstStyle/>
        <a:p>
          <a:endParaRPr lang="en-US"/>
        </a:p>
      </dgm:t>
    </dgm:pt>
    <dgm:pt modelId="{29CAAD2B-DF16-4557-8ECA-4557266AC792}" type="sibTrans" cxnId="{81F8C73C-0A7D-44A6-BADD-3B0C2B3968B1}">
      <dgm:prSet/>
      <dgm:spPr/>
      <dgm:t>
        <a:bodyPr/>
        <a:lstStyle/>
        <a:p>
          <a:endParaRPr lang="en-US"/>
        </a:p>
      </dgm:t>
    </dgm:pt>
    <dgm:pt modelId="{25D68F22-DA0A-41EC-BB82-3F317D16F28C}" type="pres">
      <dgm:prSet presAssocID="{F0B866A6-28E0-4430-91A9-43A9D2A9B8F4}" presName="linear" presStyleCnt="0">
        <dgm:presLayoutVars>
          <dgm:dir/>
          <dgm:animLvl val="lvl"/>
          <dgm:resizeHandles val="exact"/>
        </dgm:presLayoutVars>
      </dgm:prSet>
      <dgm:spPr/>
    </dgm:pt>
    <dgm:pt modelId="{3ECBE837-4959-4CBF-ABC0-EC792F4FAB96}" type="pres">
      <dgm:prSet presAssocID="{FF570EE9-2FC1-4317-8D9D-2D02FFA15F7D}" presName="parentLin" presStyleCnt="0"/>
      <dgm:spPr/>
    </dgm:pt>
    <dgm:pt modelId="{1D7CE89E-3961-441B-8D08-DB5A2FCFE475}" type="pres">
      <dgm:prSet presAssocID="{FF570EE9-2FC1-4317-8D9D-2D02FFA15F7D}" presName="parentLeftMargin" presStyleLbl="node1" presStyleIdx="0" presStyleCnt="3"/>
      <dgm:spPr/>
    </dgm:pt>
    <dgm:pt modelId="{51BC59ED-0EB3-467B-A6E4-60D616C33CC5}" type="pres">
      <dgm:prSet presAssocID="{FF570EE9-2FC1-4317-8D9D-2D02FFA15F7D}" presName="parentText" presStyleLbl="node1" presStyleIdx="0" presStyleCnt="3">
        <dgm:presLayoutVars>
          <dgm:chMax val="0"/>
          <dgm:bulletEnabled val="1"/>
        </dgm:presLayoutVars>
      </dgm:prSet>
      <dgm:spPr/>
    </dgm:pt>
    <dgm:pt modelId="{46C6AA8C-A34F-4FBA-9781-443C1F9AC668}" type="pres">
      <dgm:prSet presAssocID="{FF570EE9-2FC1-4317-8D9D-2D02FFA15F7D}" presName="negativeSpace" presStyleCnt="0"/>
      <dgm:spPr/>
    </dgm:pt>
    <dgm:pt modelId="{1571DAA7-E654-4928-819F-2FA5332BAF7F}" type="pres">
      <dgm:prSet presAssocID="{FF570EE9-2FC1-4317-8D9D-2D02FFA15F7D}" presName="childText" presStyleLbl="conFgAcc1" presStyleIdx="0" presStyleCnt="3">
        <dgm:presLayoutVars>
          <dgm:bulletEnabled val="1"/>
        </dgm:presLayoutVars>
      </dgm:prSet>
      <dgm:spPr/>
    </dgm:pt>
    <dgm:pt modelId="{C992B88F-C0C5-4D76-9542-F76014179B34}" type="pres">
      <dgm:prSet presAssocID="{648730FA-F20C-48F9-8EE2-7368AE1C215D}" presName="spaceBetweenRectangles" presStyleCnt="0"/>
      <dgm:spPr/>
    </dgm:pt>
    <dgm:pt modelId="{00A2A83F-1F51-4FA4-A5E9-CE3948DC6511}" type="pres">
      <dgm:prSet presAssocID="{8F889A66-64C2-48E7-BA4A-5A9C0B9E454B}" presName="parentLin" presStyleCnt="0"/>
      <dgm:spPr/>
    </dgm:pt>
    <dgm:pt modelId="{2A26AF2A-3579-40D8-B17C-2AA241D59DB1}" type="pres">
      <dgm:prSet presAssocID="{8F889A66-64C2-48E7-BA4A-5A9C0B9E454B}" presName="parentLeftMargin" presStyleLbl="node1" presStyleIdx="0" presStyleCnt="3"/>
      <dgm:spPr/>
    </dgm:pt>
    <dgm:pt modelId="{B38BD326-6369-472E-869C-62195DB8E736}" type="pres">
      <dgm:prSet presAssocID="{8F889A66-64C2-48E7-BA4A-5A9C0B9E454B}" presName="parentText" presStyleLbl="node1" presStyleIdx="1" presStyleCnt="3">
        <dgm:presLayoutVars>
          <dgm:chMax val="0"/>
          <dgm:bulletEnabled val="1"/>
        </dgm:presLayoutVars>
      </dgm:prSet>
      <dgm:spPr/>
    </dgm:pt>
    <dgm:pt modelId="{D3BB8CBB-2ECC-451F-8FE3-4AD0BB73AE47}" type="pres">
      <dgm:prSet presAssocID="{8F889A66-64C2-48E7-BA4A-5A9C0B9E454B}" presName="negativeSpace" presStyleCnt="0"/>
      <dgm:spPr/>
    </dgm:pt>
    <dgm:pt modelId="{D139611A-8501-4A8F-B99F-2185538B0C17}" type="pres">
      <dgm:prSet presAssocID="{8F889A66-64C2-48E7-BA4A-5A9C0B9E454B}" presName="childText" presStyleLbl="conFgAcc1" presStyleIdx="1" presStyleCnt="3">
        <dgm:presLayoutVars>
          <dgm:bulletEnabled val="1"/>
        </dgm:presLayoutVars>
      </dgm:prSet>
      <dgm:spPr/>
    </dgm:pt>
    <dgm:pt modelId="{9A9D9D67-0355-442E-8012-0E0BBB5971DE}" type="pres">
      <dgm:prSet presAssocID="{BCF809DB-8217-46D9-B8E8-AB7FF026B0A8}" presName="spaceBetweenRectangles" presStyleCnt="0"/>
      <dgm:spPr/>
    </dgm:pt>
    <dgm:pt modelId="{A955E697-33EF-4B7E-987D-8833C0A9CFD9}" type="pres">
      <dgm:prSet presAssocID="{29162EE9-06C0-4B63-B501-85FB1155A506}" presName="parentLin" presStyleCnt="0"/>
      <dgm:spPr/>
    </dgm:pt>
    <dgm:pt modelId="{548B8909-2EB6-4AC9-929A-85F922B25E0F}" type="pres">
      <dgm:prSet presAssocID="{29162EE9-06C0-4B63-B501-85FB1155A506}" presName="parentLeftMargin" presStyleLbl="node1" presStyleIdx="1" presStyleCnt="3"/>
      <dgm:spPr/>
    </dgm:pt>
    <dgm:pt modelId="{9771618E-A379-44DB-B00D-EF1A55F5DC86}" type="pres">
      <dgm:prSet presAssocID="{29162EE9-06C0-4B63-B501-85FB1155A506}" presName="parentText" presStyleLbl="node1" presStyleIdx="2" presStyleCnt="3">
        <dgm:presLayoutVars>
          <dgm:chMax val="0"/>
          <dgm:bulletEnabled val="1"/>
        </dgm:presLayoutVars>
      </dgm:prSet>
      <dgm:spPr/>
    </dgm:pt>
    <dgm:pt modelId="{727EF32F-B6B4-4304-8158-C7819770CFE6}" type="pres">
      <dgm:prSet presAssocID="{29162EE9-06C0-4B63-B501-85FB1155A506}" presName="negativeSpace" presStyleCnt="0"/>
      <dgm:spPr/>
    </dgm:pt>
    <dgm:pt modelId="{7378E237-16F4-44D5-94B2-64366B134122}" type="pres">
      <dgm:prSet presAssocID="{29162EE9-06C0-4B63-B501-85FB1155A506}" presName="childText" presStyleLbl="conFgAcc1" presStyleIdx="2" presStyleCnt="3">
        <dgm:presLayoutVars>
          <dgm:bulletEnabled val="1"/>
        </dgm:presLayoutVars>
      </dgm:prSet>
      <dgm:spPr/>
    </dgm:pt>
  </dgm:ptLst>
  <dgm:cxnLst>
    <dgm:cxn modelId="{33E3300A-FC01-42D1-9216-AD166CA6C497}" srcId="{F0B866A6-28E0-4430-91A9-43A9D2A9B8F4}" destId="{FF570EE9-2FC1-4317-8D9D-2D02FFA15F7D}" srcOrd="0" destOrd="0" parTransId="{A69ED00D-3F38-4A6E-A7AF-D9E5DCAF1D0B}" sibTransId="{648730FA-F20C-48F9-8EE2-7368AE1C215D}"/>
    <dgm:cxn modelId="{3B089A0E-7CA4-44CB-BAB1-83FACCFDFC22}" srcId="{FF570EE9-2FC1-4317-8D9D-2D02FFA15F7D}" destId="{C9F13EB0-640A-4EF8-90FA-B8B3DC6014A2}" srcOrd="2" destOrd="0" parTransId="{E8F7F7F6-43EB-456E-9282-FA9A36555E6C}" sibTransId="{50BD4780-E38D-44E0-B61A-ACCA9B704C96}"/>
    <dgm:cxn modelId="{93081C21-71A4-4012-85A8-589648824A2E}" type="presOf" srcId="{C9F13EB0-640A-4EF8-90FA-B8B3DC6014A2}" destId="{1571DAA7-E654-4928-819F-2FA5332BAF7F}" srcOrd="0" destOrd="2" presId="urn:microsoft.com/office/officeart/2005/8/layout/list1"/>
    <dgm:cxn modelId="{42EE2F21-394A-42E6-B6DA-8E67835CFB18}" type="presOf" srcId="{29162EE9-06C0-4B63-B501-85FB1155A506}" destId="{548B8909-2EB6-4AC9-929A-85F922B25E0F}" srcOrd="0" destOrd="0" presId="urn:microsoft.com/office/officeart/2005/8/layout/list1"/>
    <dgm:cxn modelId="{47908532-832F-421B-88F9-441DEFDC027D}" srcId="{8F889A66-64C2-48E7-BA4A-5A9C0B9E454B}" destId="{5903B79D-9B25-43A6-8922-051C35A7CB2D}" srcOrd="1" destOrd="0" parTransId="{74C0031D-B502-4DEA-8778-D5BBC5AE2CA5}" sibTransId="{CB516BA2-5A9B-4F3A-BE6F-48BB57868510}"/>
    <dgm:cxn modelId="{81F8C73C-0A7D-44A6-BADD-3B0C2B3968B1}" srcId="{29162EE9-06C0-4B63-B501-85FB1155A506}" destId="{B100C49B-223A-4AF2-AC9B-00192086FBCF}" srcOrd="1" destOrd="0" parTransId="{DC97B167-96D1-4CEA-A79D-FC54FE57CD4D}" sibTransId="{29CAAD2B-DF16-4557-8ECA-4557266AC792}"/>
    <dgm:cxn modelId="{18AD0A5E-8AE8-45FC-8D6D-1096F72E9FC1}" type="presOf" srcId="{5903B79D-9B25-43A6-8922-051C35A7CB2D}" destId="{D139611A-8501-4A8F-B99F-2185538B0C17}" srcOrd="0" destOrd="1" presId="urn:microsoft.com/office/officeart/2005/8/layout/list1"/>
    <dgm:cxn modelId="{78978745-E6D7-434B-BF5E-2C4D5572527E}" srcId="{FF570EE9-2FC1-4317-8D9D-2D02FFA15F7D}" destId="{3C081233-1794-4B72-8F6E-B34BEF8BD328}" srcOrd="0" destOrd="0" parTransId="{0D4367A5-4A19-4BFC-8EB5-44B1EE2AF0E3}" sibTransId="{15FE2851-4240-4BC5-9823-FAD5B84447F4}"/>
    <dgm:cxn modelId="{10CAF44B-63EF-454A-817E-8F6F22E5DEF8}" srcId="{29162EE9-06C0-4B63-B501-85FB1155A506}" destId="{7A6A6D24-68F7-4F59-BB90-6DCDDAA6A9A8}" srcOrd="0" destOrd="0" parTransId="{EAFF8062-A042-445F-BEC9-F53931C19966}" sibTransId="{5063D747-8C2C-455A-8BEB-966368BD0541}"/>
    <dgm:cxn modelId="{8C3D286C-7530-445A-9A01-87EFCC2760E6}" type="presOf" srcId="{FF570EE9-2FC1-4317-8D9D-2D02FFA15F7D}" destId="{51BC59ED-0EB3-467B-A6E4-60D616C33CC5}" srcOrd="1" destOrd="0" presId="urn:microsoft.com/office/officeart/2005/8/layout/list1"/>
    <dgm:cxn modelId="{08597D6D-151D-4175-A027-5A3536D2EA48}" type="presOf" srcId="{3C081233-1794-4B72-8F6E-B34BEF8BD328}" destId="{1571DAA7-E654-4928-819F-2FA5332BAF7F}" srcOrd="0" destOrd="0" presId="urn:microsoft.com/office/officeart/2005/8/layout/list1"/>
    <dgm:cxn modelId="{2B15C16D-DB90-47A1-9433-13E6183FF864}" type="presOf" srcId="{8F889A66-64C2-48E7-BA4A-5A9C0B9E454B}" destId="{2A26AF2A-3579-40D8-B17C-2AA241D59DB1}" srcOrd="0" destOrd="0" presId="urn:microsoft.com/office/officeart/2005/8/layout/list1"/>
    <dgm:cxn modelId="{B0E5E96D-E103-4A21-995C-B51117B4E2AA}" srcId="{8F889A66-64C2-48E7-BA4A-5A9C0B9E454B}" destId="{7785BA5C-4E08-470F-B6B6-FE1AF9F75A79}" srcOrd="2" destOrd="0" parTransId="{E5BFEA33-A44E-48C7-9081-0129871610FE}" sibTransId="{F9E7BDE3-32A8-47E3-AC7D-F39CEC277525}"/>
    <dgm:cxn modelId="{A27E8D7F-D8F3-4BCF-A5D8-8D87A60A0595}" type="presOf" srcId="{F0B866A6-28E0-4430-91A9-43A9D2A9B8F4}" destId="{25D68F22-DA0A-41EC-BB82-3F317D16F28C}" srcOrd="0" destOrd="0" presId="urn:microsoft.com/office/officeart/2005/8/layout/list1"/>
    <dgm:cxn modelId="{D7860582-960C-4355-9284-A127E8C6625E}" type="presOf" srcId="{7785BA5C-4E08-470F-B6B6-FE1AF9F75A79}" destId="{D139611A-8501-4A8F-B99F-2185538B0C17}" srcOrd="0" destOrd="2" presId="urn:microsoft.com/office/officeart/2005/8/layout/list1"/>
    <dgm:cxn modelId="{DAE7DB82-EF8A-4357-87CE-041E88EE86E8}" type="presOf" srcId="{29162EE9-06C0-4B63-B501-85FB1155A506}" destId="{9771618E-A379-44DB-B00D-EF1A55F5DC86}" srcOrd="1" destOrd="0" presId="urn:microsoft.com/office/officeart/2005/8/layout/list1"/>
    <dgm:cxn modelId="{C7C33885-A895-4B1D-BEE3-BD47BFCC2383}" srcId="{8F889A66-64C2-48E7-BA4A-5A9C0B9E454B}" destId="{8C768CBD-172F-4265-8D15-04F9548D9C46}" srcOrd="0" destOrd="0" parTransId="{B3E1A489-6E4E-4263-8E95-23D881806B5F}" sibTransId="{60D34DCB-23D6-4036-9B44-2F2AD037ABC8}"/>
    <dgm:cxn modelId="{B36AD985-831F-49F0-BCCB-4A82E68103BA}" type="presOf" srcId="{8F889A66-64C2-48E7-BA4A-5A9C0B9E454B}" destId="{B38BD326-6369-472E-869C-62195DB8E736}" srcOrd="1" destOrd="0" presId="urn:microsoft.com/office/officeart/2005/8/layout/list1"/>
    <dgm:cxn modelId="{27EF6890-C0E9-4496-A981-7F41399BBE4D}" type="presOf" srcId="{83AA9ACC-EAD0-4F3A-8851-663AEC672E82}" destId="{1571DAA7-E654-4928-819F-2FA5332BAF7F}" srcOrd="0" destOrd="1" presId="urn:microsoft.com/office/officeart/2005/8/layout/list1"/>
    <dgm:cxn modelId="{71DDFBB1-3D72-400C-B0BF-0AA042772C50}" type="presOf" srcId="{FF570EE9-2FC1-4317-8D9D-2D02FFA15F7D}" destId="{1D7CE89E-3961-441B-8D08-DB5A2FCFE475}" srcOrd="0" destOrd="0" presId="urn:microsoft.com/office/officeart/2005/8/layout/list1"/>
    <dgm:cxn modelId="{0976FDB3-6422-4531-BCA0-D43C84D26936}" type="presOf" srcId="{8C768CBD-172F-4265-8D15-04F9548D9C46}" destId="{D139611A-8501-4A8F-B99F-2185538B0C17}" srcOrd="0" destOrd="0" presId="urn:microsoft.com/office/officeart/2005/8/layout/list1"/>
    <dgm:cxn modelId="{E7947FB7-EE4B-4D27-85C5-42DA3166AD52}" type="presOf" srcId="{7A6A6D24-68F7-4F59-BB90-6DCDDAA6A9A8}" destId="{7378E237-16F4-44D5-94B2-64366B134122}" srcOrd="0" destOrd="0" presId="urn:microsoft.com/office/officeart/2005/8/layout/list1"/>
    <dgm:cxn modelId="{0FE8FDB9-1539-40AB-B973-CF89C4D92CB5}" srcId="{F0B866A6-28E0-4430-91A9-43A9D2A9B8F4}" destId="{29162EE9-06C0-4B63-B501-85FB1155A506}" srcOrd="2" destOrd="0" parTransId="{0B1FE5AB-A08C-4D41-AEFF-1724F7481FF0}" sibTransId="{786AA920-AD25-46A7-80CE-864CD47A2FBF}"/>
    <dgm:cxn modelId="{BF3127CC-CCA3-4E86-88D8-76BFE2B913D4}" srcId="{F0B866A6-28E0-4430-91A9-43A9D2A9B8F4}" destId="{8F889A66-64C2-48E7-BA4A-5A9C0B9E454B}" srcOrd="1" destOrd="0" parTransId="{8FA91214-FACB-4E52-9922-DEC59CFA3A4B}" sibTransId="{BCF809DB-8217-46D9-B8E8-AB7FF026B0A8}"/>
    <dgm:cxn modelId="{7C4505DD-9416-42FC-91A5-973D602CD8B6}" srcId="{FF570EE9-2FC1-4317-8D9D-2D02FFA15F7D}" destId="{83AA9ACC-EAD0-4F3A-8851-663AEC672E82}" srcOrd="1" destOrd="0" parTransId="{C1C74F8F-7A7C-450C-968F-C56B19EE6AE1}" sibTransId="{2CF85F36-EDE4-4371-BADC-A1098C50C010}"/>
    <dgm:cxn modelId="{5412BFEB-6820-4EBF-BDEA-05480BE2F5E0}" type="presOf" srcId="{B100C49B-223A-4AF2-AC9B-00192086FBCF}" destId="{7378E237-16F4-44D5-94B2-64366B134122}" srcOrd="0" destOrd="1" presId="urn:microsoft.com/office/officeart/2005/8/layout/list1"/>
    <dgm:cxn modelId="{F1688756-780E-41AD-B5C3-CA0D3D6848C3}" type="presParOf" srcId="{25D68F22-DA0A-41EC-BB82-3F317D16F28C}" destId="{3ECBE837-4959-4CBF-ABC0-EC792F4FAB96}" srcOrd="0" destOrd="0" presId="urn:microsoft.com/office/officeart/2005/8/layout/list1"/>
    <dgm:cxn modelId="{C197AE0F-AD94-44BE-9FC9-FA74FC5A4D14}" type="presParOf" srcId="{3ECBE837-4959-4CBF-ABC0-EC792F4FAB96}" destId="{1D7CE89E-3961-441B-8D08-DB5A2FCFE475}" srcOrd="0" destOrd="0" presId="urn:microsoft.com/office/officeart/2005/8/layout/list1"/>
    <dgm:cxn modelId="{8F50A57B-69E5-4951-8F89-2F2732F913FF}" type="presParOf" srcId="{3ECBE837-4959-4CBF-ABC0-EC792F4FAB96}" destId="{51BC59ED-0EB3-467B-A6E4-60D616C33CC5}" srcOrd="1" destOrd="0" presId="urn:microsoft.com/office/officeart/2005/8/layout/list1"/>
    <dgm:cxn modelId="{5DD82F57-48F2-4448-ACBA-8ECCB9C43A0F}" type="presParOf" srcId="{25D68F22-DA0A-41EC-BB82-3F317D16F28C}" destId="{46C6AA8C-A34F-4FBA-9781-443C1F9AC668}" srcOrd="1" destOrd="0" presId="urn:microsoft.com/office/officeart/2005/8/layout/list1"/>
    <dgm:cxn modelId="{701CF35A-5FA5-4DC3-90D1-9E384FEC0453}" type="presParOf" srcId="{25D68F22-DA0A-41EC-BB82-3F317D16F28C}" destId="{1571DAA7-E654-4928-819F-2FA5332BAF7F}" srcOrd="2" destOrd="0" presId="urn:microsoft.com/office/officeart/2005/8/layout/list1"/>
    <dgm:cxn modelId="{2D801E02-B724-4F05-A840-9120C98F401B}" type="presParOf" srcId="{25D68F22-DA0A-41EC-BB82-3F317D16F28C}" destId="{C992B88F-C0C5-4D76-9542-F76014179B34}" srcOrd="3" destOrd="0" presId="urn:microsoft.com/office/officeart/2005/8/layout/list1"/>
    <dgm:cxn modelId="{05E776A7-BC74-4360-9FA0-6604E3D1AD58}" type="presParOf" srcId="{25D68F22-DA0A-41EC-BB82-3F317D16F28C}" destId="{00A2A83F-1F51-4FA4-A5E9-CE3948DC6511}" srcOrd="4" destOrd="0" presId="urn:microsoft.com/office/officeart/2005/8/layout/list1"/>
    <dgm:cxn modelId="{17F6A16F-9F74-41C9-BF03-8A5E50215F28}" type="presParOf" srcId="{00A2A83F-1F51-4FA4-A5E9-CE3948DC6511}" destId="{2A26AF2A-3579-40D8-B17C-2AA241D59DB1}" srcOrd="0" destOrd="0" presId="urn:microsoft.com/office/officeart/2005/8/layout/list1"/>
    <dgm:cxn modelId="{816FE191-27EC-49A7-A663-7865BADC83B8}" type="presParOf" srcId="{00A2A83F-1F51-4FA4-A5E9-CE3948DC6511}" destId="{B38BD326-6369-472E-869C-62195DB8E736}" srcOrd="1" destOrd="0" presId="urn:microsoft.com/office/officeart/2005/8/layout/list1"/>
    <dgm:cxn modelId="{DBF5387F-43C3-4AAD-9FD2-FEF1C628A04E}" type="presParOf" srcId="{25D68F22-DA0A-41EC-BB82-3F317D16F28C}" destId="{D3BB8CBB-2ECC-451F-8FE3-4AD0BB73AE47}" srcOrd="5" destOrd="0" presId="urn:microsoft.com/office/officeart/2005/8/layout/list1"/>
    <dgm:cxn modelId="{49F35B91-2307-4D62-915C-6D1E13CAA716}" type="presParOf" srcId="{25D68F22-DA0A-41EC-BB82-3F317D16F28C}" destId="{D139611A-8501-4A8F-B99F-2185538B0C17}" srcOrd="6" destOrd="0" presId="urn:microsoft.com/office/officeart/2005/8/layout/list1"/>
    <dgm:cxn modelId="{FA0EE3E8-6465-47BC-BFC1-151A54975E8C}" type="presParOf" srcId="{25D68F22-DA0A-41EC-BB82-3F317D16F28C}" destId="{9A9D9D67-0355-442E-8012-0E0BBB5971DE}" srcOrd="7" destOrd="0" presId="urn:microsoft.com/office/officeart/2005/8/layout/list1"/>
    <dgm:cxn modelId="{56CB24BB-8D8F-4ABD-9554-7D12F36A5A0A}" type="presParOf" srcId="{25D68F22-DA0A-41EC-BB82-3F317D16F28C}" destId="{A955E697-33EF-4B7E-987D-8833C0A9CFD9}" srcOrd="8" destOrd="0" presId="urn:microsoft.com/office/officeart/2005/8/layout/list1"/>
    <dgm:cxn modelId="{422EDDFC-C244-40F1-84B7-4ECCF481B827}" type="presParOf" srcId="{A955E697-33EF-4B7E-987D-8833C0A9CFD9}" destId="{548B8909-2EB6-4AC9-929A-85F922B25E0F}" srcOrd="0" destOrd="0" presId="urn:microsoft.com/office/officeart/2005/8/layout/list1"/>
    <dgm:cxn modelId="{3F46E47C-C078-4310-A34C-96D0D349CDD2}" type="presParOf" srcId="{A955E697-33EF-4B7E-987D-8833C0A9CFD9}" destId="{9771618E-A379-44DB-B00D-EF1A55F5DC86}" srcOrd="1" destOrd="0" presId="urn:microsoft.com/office/officeart/2005/8/layout/list1"/>
    <dgm:cxn modelId="{DF3B43CF-138A-452A-A314-1BEA0B90189F}" type="presParOf" srcId="{25D68F22-DA0A-41EC-BB82-3F317D16F28C}" destId="{727EF32F-B6B4-4304-8158-C7819770CFE6}" srcOrd="9" destOrd="0" presId="urn:microsoft.com/office/officeart/2005/8/layout/list1"/>
    <dgm:cxn modelId="{4D83DE0F-E28C-4280-92BD-2E69EEFAE28F}" type="presParOf" srcId="{25D68F22-DA0A-41EC-BB82-3F317D16F28C}" destId="{7378E237-16F4-44D5-94B2-64366B1341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224ECC-AEC9-40BF-8F59-8FC29265AE3C}"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6C1FCF87-1FDE-4027-A0F9-0D20C76694D7}">
      <dgm:prSet/>
      <dgm:spPr/>
      <dgm:t>
        <a:bodyPr/>
        <a:lstStyle/>
        <a:p>
          <a:r>
            <a:rPr lang="nl-NL"/>
            <a:t>Kattenkrabziekte</a:t>
          </a:r>
          <a:endParaRPr lang="en-US"/>
        </a:p>
      </dgm:t>
    </dgm:pt>
    <dgm:pt modelId="{E28A8922-2A4E-4605-83E0-C6E4F64A5FF7}" type="parTrans" cxnId="{D5C6A82B-02B4-4F5D-8528-597DA438BDC1}">
      <dgm:prSet/>
      <dgm:spPr/>
      <dgm:t>
        <a:bodyPr/>
        <a:lstStyle/>
        <a:p>
          <a:endParaRPr lang="en-US"/>
        </a:p>
      </dgm:t>
    </dgm:pt>
    <dgm:pt modelId="{D61B1230-219D-4899-B20E-49387983BACC}" type="sibTrans" cxnId="{D5C6A82B-02B4-4F5D-8528-597DA438BDC1}">
      <dgm:prSet/>
      <dgm:spPr/>
      <dgm:t>
        <a:bodyPr/>
        <a:lstStyle/>
        <a:p>
          <a:endParaRPr lang="en-US"/>
        </a:p>
      </dgm:t>
    </dgm:pt>
    <dgm:pt modelId="{D05A8F9D-ADBB-4050-812A-3D3FD71AC910}">
      <dgm:prSet/>
      <dgm:spPr/>
      <dgm:t>
        <a:bodyPr/>
        <a:lstStyle/>
        <a:p>
          <a:r>
            <a:rPr lang="nl-NL"/>
            <a:t>Bacterie</a:t>
          </a:r>
          <a:endParaRPr lang="en-US"/>
        </a:p>
      </dgm:t>
    </dgm:pt>
    <dgm:pt modelId="{76D3CE95-68A0-4160-986C-EA1D3F3B8029}" type="parTrans" cxnId="{398DC030-6C14-47CA-A9FC-3961313D8FEC}">
      <dgm:prSet/>
      <dgm:spPr/>
      <dgm:t>
        <a:bodyPr/>
        <a:lstStyle/>
        <a:p>
          <a:endParaRPr lang="en-US"/>
        </a:p>
      </dgm:t>
    </dgm:pt>
    <dgm:pt modelId="{00DE69EC-015B-4A6D-AB43-2FC20C8921B9}" type="sibTrans" cxnId="{398DC030-6C14-47CA-A9FC-3961313D8FEC}">
      <dgm:prSet/>
      <dgm:spPr/>
      <dgm:t>
        <a:bodyPr/>
        <a:lstStyle/>
        <a:p>
          <a:endParaRPr lang="en-US"/>
        </a:p>
      </dgm:t>
    </dgm:pt>
    <dgm:pt modelId="{983F2280-5B06-4BC5-A221-BDB7392A6F7E}">
      <dgm:prSet/>
      <dgm:spPr/>
      <dgm:t>
        <a:bodyPr/>
        <a:lstStyle/>
        <a:p>
          <a:r>
            <a:rPr lang="nl-NL"/>
            <a:t>Op mensen overdraagdaar</a:t>
          </a:r>
          <a:endParaRPr lang="en-US"/>
        </a:p>
      </dgm:t>
    </dgm:pt>
    <dgm:pt modelId="{E15FD104-62B8-4D7B-A45B-1B92DAC74655}" type="parTrans" cxnId="{AF6D1C2A-616A-444C-8DBD-66E9A9E9EA09}">
      <dgm:prSet/>
      <dgm:spPr/>
      <dgm:t>
        <a:bodyPr/>
        <a:lstStyle/>
        <a:p>
          <a:endParaRPr lang="en-US"/>
        </a:p>
      </dgm:t>
    </dgm:pt>
    <dgm:pt modelId="{5ECDA0D6-7651-4BE5-8EF5-322168F4E72B}" type="sibTrans" cxnId="{AF6D1C2A-616A-444C-8DBD-66E9A9E9EA09}">
      <dgm:prSet/>
      <dgm:spPr/>
      <dgm:t>
        <a:bodyPr/>
        <a:lstStyle/>
        <a:p>
          <a:endParaRPr lang="en-US"/>
        </a:p>
      </dgm:t>
    </dgm:pt>
    <dgm:pt modelId="{5FBFB135-6436-4B62-8DDD-E164ACF32513}">
      <dgm:prSet/>
      <dgm:spPr/>
      <dgm:t>
        <a:bodyPr/>
        <a:lstStyle/>
        <a:p>
          <a:r>
            <a:rPr lang="nl-NL"/>
            <a:t>Symptomen:</a:t>
          </a:r>
          <a:endParaRPr lang="en-US"/>
        </a:p>
      </dgm:t>
    </dgm:pt>
    <dgm:pt modelId="{86AC111B-D732-49FA-A97E-3C86D666735D}" type="parTrans" cxnId="{D5D22A07-3E3A-487A-9DB9-7033701E4748}">
      <dgm:prSet/>
      <dgm:spPr/>
      <dgm:t>
        <a:bodyPr/>
        <a:lstStyle/>
        <a:p>
          <a:endParaRPr lang="en-US"/>
        </a:p>
      </dgm:t>
    </dgm:pt>
    <dgm:pt modelId="{21F6AA51-0425-4A83-ABB6-B767A0DBB63C}" type="sibTrans" cxnId="{D5D22A07-3E3A-487A-9DB9-7033701E4748}">
      <dgm:prSet/>
      <dgm:spPr/>
      <dgm:t>
        <a:bodyPr/>
        <a:lstStyle/>
        <a:p>
          <a:endParaRPr lang="en-US"/>
        </a:p>
      </dgm:t>
    </dgm:pt>
    <dgm:pt modelId="{D1F4D06A-CC16-420C-8A18-C4EAC8F08337}">
      <dgm:prSet/>
      <dgm:spPr/>
      <dgm:t>
        <a:bodyPr/>
        <a:lstStyle/>
        <a:p>
          <a:r>
            <a:rPr lang="nl-NL"/>
            <a:t>Katten vaak niet ziek</a:t>
          </a:r>
          <a:endParaRPr lang="en-US"/>
        </a:p>
      </dgm:t>
    </dgm:pt>
    <dgm:pt modelId="{89996F39-7A1B-4620-BB87-40C5B5AACDBC}" type="parTrans" cxnId="{0D1E362C-540D-4914-B4B9-66A9A8EAE0DB}">
      <dgm:prSet/>
      <dgm:spPr/>
      <dgm:t>
        <a:bodyPr/>
        <a:lstStyle/>
        <a:p>
          <a:endParaRPr lang="en-US"/>
        </a:p>
      </dgm:t>
    </dgm:pt>
    <dgm:pt modelId="{8E50EDB5-F3D3-45F0-BD93-65B9C0ABF3E3}" type="sibTrans" cxnId="{0D1E362C-540D-4914-B4B9-66A9A8EAE0DB}">
      <dgm:prSet/>
      <dgm:spPr/>
      <dgm:t>
        <a:bodyPr/>
        <a:lstStyle/>
        <a:p>
          <a:endParaRPr lang="en-US"/>
        </a:p>
      </dgm:t>
    </dgm:pt>
    <dgm:pt modelId="{95ECA4E5-406B-4C48-9927-4FCAB85BEE06}">
      <dgm:prSet/>
      <dgm:spPr/>
      <dgm:t>
        <a:bodyPr/>
        <a:lstStyle/>
        <a:p>
          <a:r>
            <a:rPr lang="nl-NL"/>
            <a:t>Let op: de kat kan deze ziekte 2 jaar bij zich dragen</a:t>
          </a:r>
          <a:endParaRPr lang="en-US"/>
        </a:p>
      </dgm:t>
    </dgm:pt>
    <dgm:pt modelId="{54FB431E-FBFA-4284-8216-439885EC5C58}" type="parTrans" cxnId="{60B80615-3DF1-496B-89EC-B77E47E40F94}">
      <dgm:prSet/>
      <dgm:spPr/>
      <dgm:t>
        <a:bodyPr/>
        <a:lstStyle/>
        <a:p>
          <a:endParaRPr lang="en-US"/>
        </a:p>
      </dgm:t>
    </dgm:pt>
    <dgm:pt modelId="{748E5FAC-F7E3-4EB8-B08C-AEB936A8666D}" type="sibTrans" cxnId="{60B80615-3DF1-496B-89EC-B77E47E40F94}">
      <dgm:prSet/>
      <dgm:spPr/>
      <dgm:t>
        <a:bodyPr/>
        <a:lstStyle/>
        <a:p>
          <a:endParaRPr lang="en-US"/>
        </a:p>
      </dgm:t>
    </dgm:pt>
    <dgm:pt modelId="{38D8165B-7D92-4CA1-AFE9-61711A8C93F4}">
      <dgm:prSet/>
      <dgm:spPr/>
      <dgm:t>
        <a:bodyPr/>
        <a:lstStyle/>
        <a:p>
          <a:r>
            <a:rPr lang="nl-NL"/>
            <a:t>Behandeling:</a:t>
          </a:r>
          <a:endParaRPr lang="en-US"/>
        </a:p>
      </dgm:t>
    </dgm:pt>
    <dgm:pt modelId="{F2C406CC-F8C4-465F-BC8A-C86254357466}" type="parTrans" cxnId="{65CC9B2C-2A74-4729-A8AF-195A82511780}">
      <dgm:prSet/>
      <dgm:spPr/>
      <dgm:t>
        <a:bodyPr/>
        <a:lstStyle/>
        <a:p>
          <a:endParaRPr lang="en-US"/>
        </a:p>
      </dgm:t>
    </dgm:pt>
    <dgm:pt modelId="{B8F3622D-6668-4521-B482-FCF3DB07B493}" type="sibTrans" cxnId="{65CC9B2C-2A74-4729-A8AF-195A82511780}">
      <dgm:prSet/>
      <dgm:spPr/>
      <dgm:t>
        <a:bodyPr/>
        <a:lstStyle/>
        <a:p>
          <a:endParaRPr lang="en-US"/>
        </a:p>
      </dgm:t>
    </dgm:pt>
    <dgm:pt modelId="{5E5A8FB4-2684-4F55-B095-78FDF2ACE67D}">
      <dgm:prSet/>
      <dgm:spPr/>
      <dgm:t>
        <a:bodyPr/>
        <a:lstStyle/>
        <a:p>
          <a:r>
            <a:rPr lang="nl-NL"/>
            <a:t>Vaccineren</a:t>
          </a:r>
          <a:endParaRPr lang="en-US"/>
        </a:p>
      </dgm:t>
    </dgm:pt>
    <dgm:pt modelId="{77C9AE59-4289-4D4F-8562-23864845E013}" type="parTrans" cxnId="{2A0E7CA9-DB89-432A-A0F0-A39B7BA5347E}">
      <dgm:prSet/>
      <dgm:spPr/>
      <dgm:t>
        <a:bodyPr/>
        <a:lstStyle/>
        <a:p>
          <a:endParaRPr lang="en-US"/>
        </a:p>
      </dgm:t>
    </dgm:pt>
    <dgm:pt modelId="{D6735D26-B08B-4CF3-B719-B534121570A0}" type="sibTrans" cxnId="{2A0E7CA9-DB89-432A-A0F0-A39B7BA5347E}">
      <dgm:prSet/>
      <dgm:spPr/>
      <dgm:t>
        <a:bodyPr/>
        <a:lstStyle/>
        <a:p>
          <a:endParaRPr lang="en-US"/>
        </a:p>
      </dgm:t>
    </dgm:pt>
    <dgm:pt modelId="{67371931-B6B1-49C7-9BAA-5D22D5962520}">
      <dgm:prSet/>
      <dgm:spPr/>
      <dgm:t>
        <a:bodyPr/>
        <a:lstStyle/>
        <a:p>
          <a:r>
            <a:rPr lang="nl-NL"/>
            <a:t>Antibiotica </a:t>
          </a:r>
          <a:endParaRPr lang="en-US"/>
        </a:p>
      </dgm:t>
    </dgm:pt>
    <dgm:pt modelId="{56AD0A5F-E897-4E63-96FE-C6E0DDC58A0E}" type="parTrans" cxnId="{B599E48B-7FC8-4D02-B2BA-FA6674C665F3}">
      <dgm:prSet/>
      <dgm:spPr/>
      <dgm:t>
        <a:bodyPr/>
        <a:lstStyle/>
        <a:p>
          <a:endParaRPr lang="en-US"/>
        </a:p>
      </dgm:t>
    </dgm:pt>
    <dgm:pt modelId="{85A019BF-5734-4B7D-ABA7-20230A0329BD}" type="sibTrans" cxnId="{B599E48B-7FC8-4D02-B2BA-FA6674C665F3}">
      <dgm:prSet/>
      <dgm:spPr/>
      <dgm:t>
        <a:bodyPr/>
        <a:lstStyle/>
        <a:p>
          <a:endParaRPr lang="en-US"/>
        </a:p>
      </dgm:t>
    </dgm:pt>
    <dgm:pt modelId="{651B2A83-4240-4A5B-8EBE-F164F1FB196A}" type="pres">
      <dgm:prSet presAssocID="{80224ECC-AEC9-40BF-8F59-8FC29265AE3C}" presName="linear" presStyleCnt="0">
        <dgm:presLayoutVars>
          <dgm:dir/>
          <dgm:animLvl val="lvl"/>
          <dgm:resizeHandles val="exact"/>
        </dgm:presLayoutVars>
      </dgm:prSet>
      <dgm:spPr/>
    </dgm:pt>
    <dgm:pt modelId="{6F55E256-1971-469F-9D13-695F5F09196B}" type="pres">
      <dgm:prSet presAssocID="{6C1FCF87-1FDE-4027-A0F9-0D20C76694D7}" presName="parentLin" presStyleCnt="0"/>
      <dgm:spPr/>
    </dgm:pt>
    <dgm:pt modelId="{C2D48D01-A525-4F55-94E4-05F2432CA5E7}" type="pres">
      <dgm:prSet presAssocID="{6C1FCF87-1FDE-4027-A0F9-0D20C76694D7}" presName="parentLeftMargin" presStyleLbl="node1" presStyleIdx="0" presStyleCnt="3"/>
      <dgm:spPr/>
    </dgm:pt>
    <dgm:pt modelId="{D0F3A7EE-E742-4DDE-9F53-327816C1B6F1}" type="pres">
      <dgm:prSet presAssocID="{6C1FCF87-1FDE-4027-A0F9-0D20C76694D7}" presName="parentText" presStyleLbl="node1" presStyleIdx="0" presStyleCnt="3">
        <dgm:presLayoutVars>
          <dgm:chMax val="0"/>
          <dgm:bulletEnabled val="1"/>
        </dgm:presLayoutVars>
      </dgm:prSet>
      <dgm:spPr/>
    </dgm:pt>
    <dgm:pt modelId="{2EF579BF-3D7C-4C59-9960-BDBB1B10CC18}" type="pres">
      <dgm:prSet presAssocID="{6C1FCF87-1FDE-4027-A0F9-0D20C76694D7}" presName="negativeSpace" presStyleCnt="0"/>
      <dgm:spPr/>
    </dgm:pt>
    <dgm:pt modelId="{67669631-F950-4ED2-AC40-EC5D70A7F625}" type="pres">
      <dgm:prSet presAssocID="{6C1FCF87-1FDE-4027-A0F9-0D20C76694D7}" presName="childText" presStyleLbl="conFgAcc1" presStyleIdx="0" presStyleCnt="3">
        <dgm:presLayoutVars>
          <dgm:bulletEnabled val="1"/>
        </dgm:presLayoutVars>
      </dgm:prSet>
      <dgm:spPr/>
    </dgm:pt>
    <dgm:pt modelId="{01DE8418-439B-47A1-8801-9B959C8112B2}" type="pres">
      <dgm:prSet presAssocID="{D61B1230-219D-4899-B20E-49387983BACC}" presName="spaceBetweenRectangles" presStyleCnt="0"/>
      <dgm:spPr/>
    </dgm:pt>
    <dgm:pt modelId="{E3908579-1373-4A28-AE8D-00D9DB0D3991}" type="pres">
      <dgm:prSet presAssocID="{5FBFB135-6436-4B62-8DDD-E164ACF32513}" presName="parentLin" presStyleCnt="0"/>
      <dgm:spPr/>
    </dgm:pt>
    <dgm:pt modelId="{7FFB1FA3-2F2A-4372-9A74-89BA045CBE3E}" type="pres">
      <dgm:prSet presAssocID="{5FBFB135-6436-4B62-8DDD-E164ACF32513}" presName="parentLeftMargin" presStyleLbl="node1" presStyleIdx="0" presStyleCnt="3"/>
      <dgm:spPr/>
    </dgm:pt>
    <dgm:pt modelId="{6F3A4457-884B-4108-8310-83C25E20FEA2}" type="pres">
      <dgm:prSet presAssocID="{5FBFB135-6436-4B62-8DDD-E164ACF32513}" presName="parentText" presStyleLbl="node1" presStyleIdx="1" presStyleCnt="3">
        <dgm:presLayoutVars>
          <dgm:chMax val="0"/>
          <dgm:bulletEnabled val="1"/>
        </dgm:presLayoutVars>
      </dgm:prSet>
      <dgm:spPr/>
    </dgm:pt>
    <dgm:pt modelId="{A84BC1B3-34A7-4607-B7D1-7C5AF65B3E4C}" type="pres">
      <dgm:prSet presAssocID="{5FBFB135-6436-4B62-8DDD-E164ACF32513}" presName="negativeSpace" presStyleCnt="0"/>
      <dgm:spPr/>
    </dgm:pt>
    <dgm:pt modelId="{F1B79B50-562A-4C74-AE7D-AFFD35E042DD}" type="pres">
      <dgm:prSet presAssocID="{5FBFB135-6436-4B62-8DDD-E164ACF32513}" presName="childText" presStyleLbl="conFgAcc1" presStyleIdx="1" presStyleCnt="3">
        <dgm:presLayoutVars>
          <dgm:bulletEnabled val="1"/>
        </dgm:presLayoutVars>
      </dgm:prSet>
      <dgm:spPr/>
    </dgm:pt>
    <dgm:pt modelId="{51E97333-22D3-49DA-B911-7888C8775C7A}" type="pres">
      <dgm:prSet presAssocID="{21F6AA51-0425-4A83-ABB6-B767A0DBB63C}" presName="spaceBetweenRectangles" presStyleCnt="0"/>
      <dgm:spPr/>
    </dgm:pt>
    <dgm:pt modelId="{F32718E4-1397-44A6-907C-823C3644AE7B}" type="pres">
      <dgm:prSet presAssocID="{38D8165B-7D92-4CA1-AFE9-61711A8C93F4}" presName="parentLin" presStyleCnt="0"/>
      <dgm:spPr/>
    </dgm:pt>
    <dgm:pt modelId="{D8EC55EE-0E00-421E-AEBD-CFD5FC1A04B4}" type="pres">
      <dgm:prSet presAssocID="{38D8165B-7D92-4CA1-AFE9-61711A8C93F4}" presName="parentLeftMargin" presStyleLbl="node1" presStyleIdx="1" presStyleCnt="3"/>
      <dgm:spPr/>
    </dgm:pt>
    <dgm:pt modelId="{742824DB-9F64-4417-82D5-B6FE8B772AF0}" type="pres">
      <dgm:prSet presAssocID="{38D8165B-7D92-4CA1-AFE9-61711A8C93F4}" presName="parentText" presStyleLbl="node1" presStyleIdx="2" presStyleCnt="3">
        <dgm:presLayoutVars>
          <dgm:chMax val="0"/>
          <dgm:bulletEnabled val="1"/>
        </dgm:presLayoutVars>
      </dgm:prSet>
      <dgm:spPr/>
    </dgm:pt>
    <dgm:pt modelId="{76F07024-98E4-4403-AF92-D06E82AB1BF9}" type="pres">
      <dgm:prSet presAssocID="{38D8165B-7D92-4CA1-AFE9-61711A8C93F4}" presName="negativeSpace" presStyleCnt="0"/>
      <dgm:spPr/>
    </dgm:pt>
    <dgm:pt modelId="{F3A99F40-E046-4180-9973-5115B591B821}" type="pres">
      <dgm:prSet presAssocID="{38D8165B-7D92-4CA1-AFE9-61711A8C93F4}" presName="childText" presStyleLbl="conFgAcc1" presStyleIdx="2" presStyleCnt="3">
        <dgm:presLayoutVars>
          <dgm:bulletEnabled val="1"/>
        </dgm:presLayoutVars>
      </dgm:prSet>
      <dgm:spPr/>
    </dgm:pt>
  </dgm:ptLst>
  <dgm:cxnLst>
    <dgm:cxn modelId="{D5D22A07-3E3A-487A-9DB9-7033701E4748}" srcId="{80224ECC-AEC9-40BF-8F59-8FC29265AE3C}" destId="{5FBFB135-6436-4B62-8DDD-E164ACF32513}" srcOrd="1" destOrd="0" parTransId="{86AC111B-D732-49FA-A97E-3C86D666735D}" sibTransId="{21F6AA51-0425-4A83-ABB6-B767A0DBB63C}"/>
    <dgm:cxn modelId="{60B80615-3DF1-496B-89EC-B77E47E40F94}" srcId="{5FBFB135-6436-4B62-8DDD-E164ACF32513}" destId="{95ECA4E5-406B-4C48-9927-4FCAB85BEE06}" srcOrd="1" destOrd="0" parTransId="{54FB431E-FBFA-4284-8216-439885EC5C58}" sibTransId="{748E5FAC-F7E3-4EB8-B08C-AEB936A8666D}"/>
    <dgm:cxn modelId="{EEC6A017-F277-4C24-8127-DABCFD1DF8C7}" type="presOf" srcId="{6C1FCF87-1FDE-4027-A0F9-0D20C76694D7}" destId="{C2D48D01-A525-4F55-94E4-05F2432CA5E7}" srcOrd="0" destOrd="0" presId="urn:microsoft.com/office/officeart/2005/8/layout/list1"/>
    <dgm:cxn modelId="{AF6D1C2A-616A-444C-8DBD-66E9A9E9EA09}" srcId="{6C1FCF87-1FDE-4027-A0F9-0D20C76694D7}" destId="{983F2280-5B06-4BC5-A221-BDB7392A6F7E}" srcOrd="1" destOrd="0" parTransId="{E15FD104-62B8-4D7B-A45B-1B92DAC74655}" sibTransId="{5ECDA0D6-7651-4BE5-8EF5-322168F4E72B}"/>
    <dgm:cxn modelId="{D5C6A82B-02B4-4F5D-8528-597DA438BDC1}" srcId="{80224ECC-AEC9-40BF-8F59-8FC29265AE3C}" destId="{6C1FCF87-1FDE-4027-A0F9-0D20C76694D7}" srcOrd="0" destOrd="0" parTransId="{E28A8922-2A4E-4605-83E0-C6E4F64A5FF7}" sibTransId="{D61B1230-219D-4899-B20E-49387983BACC}"/>
    <dgm:cxn modelId="{0D1E362C-540D-4914-B4B9-66A9A8EAE0DB}" srcId="{5FBFB135-6436-4B62-8DDD-E164ACF32513}" destId="{D1F4D06A-CC16-420C-8A18-C4EAC8F08337}" srcOrd="0" destOrd="0" parTransId="{89996F39-7A1B-4620-BB87-40C5B5AACDBC}" sibTransId="{8E50EDB5-F3D3-45F0-BD93-65B9C0ABF3E3}"/>
    <dgm:cxn modelId="{65CC9B2C-2A74-4729-A8AF-195A82511780}" srcId="{80224ECC-AEC9-40BF-8F59-8FC29265AE3C}" destId="{38D8165B-7D92-4CA1-AFE9-61711A8C93F4}" srcOrd="2" destOrd="0" parTransId="{F2C406CC-F8C4-465F-BC8A-C86254357466}" sibTransId="{B8F3622D-6668-4521-B482-FCF3DB07B493}"/>
    <dgm:cxn modelId="{398DC030-6C14-47CA-A9FC-3961313D8FEC}" srcId="{6C1FCF87-1FDE-4027-A0F9-0D20C76694D7}" destId="{D05A8F9D-ADBB-4050-812A-3D3FD71AC910}" srcOrd="0" destOrd="0" parTransId="{76D3CE95-68A0-4160-986C-EA1D3F3B8029}" sibTransId="{00DE69EC-015B-4A6D-AB43-2FC20C8921B9}"/>
    <dgm:cxn modelId="{55B55B31-6F15-47AE-8F16-8E9D7AAC5E73}" type="presOf" srcId="{5E5A8FB4-2684-4F55-B095-78FDF2ACE67D}" destId="{F3A99F40-E046-4180-9973-5115B591B821}" srcOrd="0" destOrd="0" presId="urn:microsoft.com/office/officeart/2005/8/layout/list1"/>
    <dgm:cxn modelId="{7BDA0A3A-605C-4912-B3C1-4E16CC08DA4D}" type="presOf" srcId="{95ECA4E5-406B-4C48-9927-4FCAB85BEE06}" destId="{F1B79B50-562A-4C74-AE7D-AFFD35E042DD}" srcOrd="0" destOrd="1" presId="urn:microsoft.com/office/officeart/2005/8/layout/list1"/>
    <dgm:cxn modelId="{1127283E-D23C-49E0-9B08-149A7A5EB1B5}" type="presOf" srcId="{983F2280-5B06-4BC5-A221-BDB7392A6F7E}" destId="{67669631-F950-4ED2-AC40-EC5D70A7F625}" srcOrd="0" destOrd="1" presId="urn:microsoft.com/office/officeart/2005/8/layout/list1"/>
    <dgm:cxn modelId="{B9D0953E-71FC-4CAB-8EBD-9720255C0693}" type="presOf" srcId="{80224ECC-AEC9-40BF-8F59-8FC29265AE3C}" destId="{651B2A83-4240-4A5B-8EBE-F164F1FB196A}" srcOrd="0" destOrd="0" presId="urn:microsoft.com/office/officeart/2005/8/layout/list1"/>
    <dgm:cxn modelId="{31BF7148-DADC-4F94-9E71-DCB881B903A4}" type="presOf" srcId="{38D8165B-7D92-4CA1-AFE9-61711A8C93F4}" destId="{D8EC55EE-0E00-421E-AEBD-CFD5FC1A04B4}" srcOrd="0" destOrd="0" presId="urn:microsoft.com/office/officeart/2005/8/layout/list1"/>
    <dgm:cxn modelId="{BD71EF6B-B133-4323-B8CA-0860541DEEB6}" type="presOf" srcId="{6C1FCF87-1FDE-4027-A0F9-0D20C76694D7}" destId="{D0F3A7EE-E742-4DDE-9F53-327816C1B6F1}" srcOrd="1" destOrd="0" presId="urn:microsoft.com/office/officeart/2005/8/layout/list1"/>
    <dgm:cxn modelId="{D175B370-1CAA-4CC8-9041-54894B9F9A82}" type="presOf" srcId="{5FBFB135-6436-4B62-8DDD-E164ACF32513}" destId="{6F3A4457-884B-4108-8310-83C25E20FEA2}" srcOrd="1" destOrd="0" presId="urn:microsoft.com/office/officeart/2005/8/layout/list1"/>
    <dgm:cxn modelId="{C9943686-C149-4A6C-B084-E1CA961C7E2E}" type="presOf" srcId="{5FBFB135-6436-4B62-8DDD-E164ACF32513}" destId="{7FFB1FA3-2F2A-4372-9A74-89BA045CBE3E}" srcOrd="0" destOrd="0" presId="urn:microsoft.com/office/officeart/2005/8/layout/list1"/>
    <dgm:cxn modelId="{B599E48B-7FC8-4D02-B2BA-FA6674C665F3}" srcId="{38D8165B-7D92-4CA1-AFE9-61711A8C93F4}" destId="{67371931-B6B1-49C7-9BAA-5D22D5962520}" srcOrd="1" destOrd="0" parTransId="{56AD0A5F-E897-4E63-96FE-C6E0DDC58A0E}" sibTransId="{85A019BF-5734-4B7D-ABA7-20230A0329BD}"/>
    <dgm:cxn modelId="{2A0E7CA9-DB89-432A-A0F0-A39B7BA5347E}" srcId="{38D8165B-7D92-4CA1-AFE9-61711A8C93F4}" destId="{5E5A8FB4-2684-4F55-B095-78FDF2ACE67D}" srcOrd="0" destOrd="0" parTransId="{77C9AE59-4289-4D4F-8562-23864845E013}" sibTransId="{D6735D26-B08B-4CF3-B719-B534121570A0}"/>
    <dgm:cxn modelId="{09E25DB8-1390-4C89-AADC-F5623D868027}" type="presOf" srcId="{D1F4D06A-CC16-420C-8A18-C4EAC8F08337}" destId="{F1B79B50-562A-4C74-AE7D-AFFD35E042DD}" srcOrd="0" destOrd="0" presId="urn:microsoft.com/office/officeart/2005/8/layout/list1"/>
    <dgm:cxn modelId="{136B37C6-53DE-451D-89CA-D3F4BB875E00}" type="presOf" srcId="{38D8165B-7D92-4CA1-AFE9-61711A8C93F4}" destId="{742824DB-9F64-4417-82D5-B6FE8B772AF0}" srcOrd="1" destOrd="0" presId="urn:microsoft.com/office/officeart/2005/8/layout/list1"/>
    <dgm:cxn modelId="{0516F6D2-84AA-4631-BC64-0788D4B81E23}" type="presOf" srcId="{D05A8F9D-ADBB-4050-812A-3D3FD71AC910}" destId="{67669631-F950-4ED2-AC40-EC5D70A7F625}" srcOrd="0" destOrd="0" presId="urn:microsoft.com/office/officeart/2005/8/layout/list1"/>
    <dgm:cxn modelId="{5060DAE3-A96D-41D1-86F4-10E90B629680}" type="presOf" srcId="{67371931-B6B1-49C7-9BAA-5D22D5962520}" destId="{F3A99F40-E046-4180-9973-5115B591B821}" srcOrd="0" destOrd="1" presId="urn:microsoft.com/office/officeart/2005/8/layout/list1"/>
    <dgm:cxn modelId="{D70A97FD-3E06-496F-9EE8-27C626FB2533}" type="presParOf" srcId="{651B2A83-4240-4A5B-8EBE-F164F1FB196A}" destId="{6F55E256-1971-469F-9D13-695F5F09196B}" srcOrd="0" destOrd="0" presId="urn:microsoft.com/office/officeart/2005/8/layout/list1"/>
    <dgm:cxn modelId="{BF6D276F-4BF8-4915-8F81-0E00CED1B58F}" type="presParOf" srcId="{6F55E256-1971-469F-9D13-695F5F09196B}" destId="{C2D48D01-A525-4F55-94E4-05F2432CA5E7}" srcOrd="0" destOrd="0" presId="urn:microsoft.com/office/officeart/2005/8/layout/list1"/>
    <dgm:cxn modelId="{54555942-D218-4B64-AFB2-827CD0E55363}" type="presParOf" srcId="{6F55E256-1971-469F-9D13-695F5F09196B}" destId="{D0F3A7EE-E742-4DDE-9F53-327816C1B6F1}" srcOrd="1" destOrd="0" presId="urn:microsoft.com/office/officeart/2005/8/layout/list1"/>
    <dgm:cxn modelId="{2E2BCA59-80B2-40F3-8260-FF4FF0A2CAA1}" type="presParOf" srcId="{651B2A83-4240-4A5B-8EBE-F164F1FB196A}" destId="{2EF579BF-3D7C-4C59-9960-BDBB1B10CC18}" srcOrd="1" destOrd="0" presId="urn:microsoft.com/office/officeart/2005/8/layout/list1"/>
    <dgm:cxn modelId="{BD065CFD-C222-4B87-B8F4-CA892914F39D}" type="presParOf" srcId="{651B2A83-4240-4A5B-8EBE-F164F1FB196A}" destId="{67669631-F950-4ED2-AC40-EC5D70A7F625}" srcOrd="2" destOrd="0" presId="urn:microsoft.com/office/officeart/2005/8/layout/list1"/>
    <dgm:cxn modelId="{9600F564-41A1-49AA-B887-99F6DA9170B4}" type="presParOf" srcId="{651B2A83-4240-4A5B-8EBE-F164F1FB196A}" destId="{01DE8418-439B-47A1-8801-9B959C8112B2}" srcOrd="3" destOrd="0" presId="urn:microsoft.com/office/officeart/2005/8/layout/list1"/>
    <dgm:cxn modelId="{DFEABCB3-4CE3-43BF-821A-C56A0607514C}" type="presParOf" srcId="{651B2A83-4240-4A5B-8EBE-F164F1FB196A}" destId="{E3908579-1373-4A28-AE8D-00D9DB0D3991}" srcOrd="4" destOrd="0" presId="urn:microsoft.com/office/officeart/2005/8/layout/list1"/>
    <dgm:cxn modelId="{E29427FB-558E-4262-9687-3480729648CD}" type="presParOf" srcId="{E3908579-1373-4A28-AE8D-00D9DB0D3991}" destId="{7FFB1FA3-2F2A-4372-9A74-89BA045CBE3E}" srcOrd="0" destOrd="0" presId="urn:microsoft.com/office/officeart/2005/8/layout/list1"/>
    <dgm:cxn modelId="{09204B8F-DDE0-4FA9-967F-A94230117E55}" type="presParOf" srcId="{E3908579-1373-4A28-AE8D-00D9DB0D3991}" destId="{6F3A4457-884B-4108-8310-83C25E20FEA2}" srcOrd="1" destOrd="0" presId="urn:microsoft.com/office/officeart/2005/8/layout/list1"/>
    <dgm:cxn modelId="{014F0C17-10C9-42C4-8056-04E19DBC869F}" type="presParOf" srcId="{651B2A83-4240-4A5B-8EBE-F164F1FB196A}" destId="{A84BC1B3-34A7-4607-B7D1-7C5AF65B3E4C}" srcOrd="5" destOrd="0" presId="urn:microsoft.com/office/officeart/2005/8/layout/list1"/>
    <dgm:cxn modelId="{59319F55-8D0F-491A-A0CC-44A7769C3B29}" type="presParOf" srcId="{651B2A83-4240-4A5B-8EBE-F164F1FB196A}" destId="{F1B79B50-562A-4C74-AE7D-AFFD35E042DD}" srcOrd="6" destOrd="0" presId="urn:microsoft.com/office/officeart/2005/8/layout/list1"/>
    <dgm:cxn modelId="{406F451B-2851-4CAD-A4AA-2E02773EE5DC}" type="presParOf" srcId="{651B2A83-4240-4A5B-8EBE-F164F1FB196A}" destId="{51E97333-22D3-49DA-B911-7888C8775C7A}" srcOrd="7" destOrd="0" presId="urn:microsoft.com/office/officeart/2005/8/layout/list1"/>
    <dgm:cxn modelId="{C724AA06-DE24-4182-B2B4-E0ACFC06B9E2}" type="presParOf" srcId="{651B2A83-4240-4A5B-8EBE-F164F1FB196A}" destId="{F32718E4-1397-44A6-907C-823C3644AE7B}" srcOrd="8" destOrd="0" presId="urn:microsoft.com/office/officeart/2005/8/layout/list1"/>
    <dgm:cxn modelId="{E58E6F3F-D521-45E9-B14B-59BC8E098DED}" type="presParOf" srcId="{F32718E4-1397-44A6-907C-823C3644AE7B}" destId="{D8EC55EE-0E00-421E-AEBD-CFD5FC1A04B4}" srcOrd="0" destOrd="0" presId="urn:microsoft.com/office/officeart/2005/8/layout/list1"/>
    <dgm:cxn modelId="{539DA277-CDC5-454F-B64A-E2D321785BE8}" type="presParOf" srcId="{F32718E4-1397-44A6-907C-823C3644AE7B}" destId="{742824DB-9F64-4417-82D5-B6FE8B772AF0}" srcOrd="1" destOrd="0" presId="urn:microsoft.com/office/officeart/2005/8/layout/list1"/>
    <dgm:cxn modelId="{1F4EC720-AAF1-4D3A-8403-F2B6A80C3F61}" type="presParOf" srcId="{651B2A83-4240-4A5B-8EBE-F164F1FB196A}" destId="{76F07024-98E4-4403-AF92-D06E82AB1BF9}" srcOrd="9" destOrd="0" presId="urn:microsoft.com/office/officeart/2005/8/layout/list1"/>
    <dgm:cxn modelId="{865AA972-60D4-48E3-9034-D4EB365B5215}" type="presParOf" srcId="{651B2A83-4240-4A5B-8EBE-F164F1FB196A}" destId="{F3A99F40-E046-4180-9973-5115B591B8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D9B71-CFF0-491E-BEE5-F4A48DCCA1EF}">
      <dsp:nvSpPr>
        <dsp:cNvPr id="0" name=""/>
        <dsp:cNvSpPr/>
      </dsp:nvSpPr>
      <dsp:spPr>
        <a:xfrm>
          <a:off x="371445" y="0"/>
          <a:ext cx="5560839" cy="556083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674C8-2478-4FDA-852F-E6F40B121A48}">
      <dsp:nvSpPr>
        <dsp:cNvPr id="0" name=""/>
        <dsp:cNvSpPr/>
      </dsp:nvSpPr>
      <dsp:spPr>
        <a:xfrm>
          <a:off x="899724" y="528279"/>
          <a:ext cx="2168727" cy="21687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Lesdoelen</a:t>
          </a:r>
          <a:endParaRPr lang="en-US" sz="2100" kern="1200"/>
        </a:p>
      </dsp:txBody>
      <dsp:txXfrm>
        <a:off x="1005593" y="634148"/>
        <a:ext cx="1956989" cy="1956989"/>
      </dsp:txXfrm>
    </dsp:sp>
    <dsp:sp modelId="{B6B720DD-E753-4743-9CA6-52CDDC41256A}">
      <dsp:nvSpPr>
        <dsp:cNvPr id="0" name=""/>
        <dsp:cNvSpPr/>
      </dsp:nvSpPr>
      <dsp:spPr>
        <a:xfrm>
          <a:off x="3235277" y="528279"/>
          <a:ext cx="2168727" cy="2168727"/>
        </a:xfrm>
        <a:prstGeom prst="roundRect">
          <a:avLst/>
        </a:prstGeom>
        <a:solidFill>
          <a:schemeClr val="accent5">
            <a:hueOff val="-498300"/>
            <a:satOff val="13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SPAR/CRASH onderzoek</a:t>
          </a:r>
          <a:endParaRPr lang="en-US" sz="2100" kern="1200"/>
        </a:p>
      </dsp:txBody>
      <dsp:txXfrm>
        <a:off x="3341146" y="634148"/>
        <a:ext cx="1956989" cy="1956989"/>
      </dsp:txXfrm>
    </dsp:sp>
    <dsp:sp modelId="{1AA08BAF-E869-432C-BC1D-A6210E8CB551}">
      <dsp:nvSpPr>
        <dsp:cNvPr id="0" name=""/>
        <dsp:cNvSpPr/>
      </dsp:nvSpPr>
      <dsp:spPr>
        <a:xfrm>
          <a:off x="899724" y="2863832"/>
          <a:ext cx="2168727" cy="2168727"/>
        </a:xfrm>
        <a:prstGeom prst="roundRect">
          <a:avLst/>
        </a:prstGeom>
        <a:solidFill>
          <a:schemeClr val="accent5">
            <a:hueOff val="-996600"/>
            <a:satOff val="27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Veel voorkomende afwijkingen hond/kat</a:t>
          </a:r>
          <a:endParaRPr lang="en-US" sz="2100" kern="1200"/>
        </a:p>
      </dsp:txBody>
      <dsp:txXfrm>
        <a:off x="1005593" y="2969701"/>
        <a:ext cx="1956989" cy="1956989"/>
      </dsp:txXfrm>
    </dsp:sp>
    <dsp:sp modelId="{1D862872-376C-45AB-9651-66844E12269B}">
      <dsp:nvSpPr>
        <dsp:cNvPr id="0" name=""/>
        <dsp:cNvSpPr/>
      </dsp:nvSpPr>
      <dsp:spPr>
        <a:xfrm>
          <a:off x="3235277" y="2863832"/>
          <a:ext cx="2168727" cy="2168727"/>
        </a:xfrm>
        <a:prstGeom prst="roundRect">
          <a:avLst/>
        </a:prstGeom>
        <a:solidFill>
          <a:schemeClr val="accent5">
            <a:hueOff val="-1494900"/>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Opdracht</a:t>
          </a:r>
          <a:endParaRPr lang="en-US" sz="2100" kern="1200"/>
        </a:p>
      </dsp:txBody>
      <dsp:txXfrm>
        <a:off x="3341146" y="2969701"/>
        <a:ext cx="1956989" cy="19569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3DACC-3C51-49BE-87A3-6EC78692FF20}">
      <dsp:nvSpPr>
        <dsp:cNvPr id="0" name=""/>
        <dsp:cNvSpPr/>
      </dsp:nvSpPr>
      <dsp:spPr>
        <a:xfrm>
          <a:off x="1464062" y="2579"/>
          <a:ext cx="1406501" cy="703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Ook wel blaasgruis</a:t>
          </a:r>
          <a:endParaRPr lang="en-US" sz="1200" kern="1200"/>
        </a:p>
      </dsp:txBody>
      <dsp:txXfrm>
        <a:off x="1484659" y="23176"/>
        <a:ext cx="1365307" cy="662056"/>
      </dsp:txXfrm>
    </dsp:sp>
    <dsp:sp modelId="{4231B587-1B83-4BD5-9D0C-F4C957DBB0FF}">
      <dsp:nvSpPr>
        <dsp:cNvPr id="0" name=""/>
        <dsp:cNvSpPr/>
      </dsp:nvSpPr>
      <dsp:spPr>
        <a:xfrm>
          <a:off x="1464062" y="811317"/>
          <a:ext cx="1406501" cy="703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Allerlei soorten kristalletjes in de urine</a:t>
          </a:r>
          <a:endParaRPr lang="en-US" sz="1200" kern="1200"/>
        </a:p>
      </dsp:txBody>
      <dsp:txXfrm>
        <a:off x="1484659" y="831914"/>
        <a:ext cx="1365307" cy="662056"/>
      </dsp:txXfrm>
    </dsp:sp>
    <dsp:sp modelId="{FEF156A0-BBFE-4002-990A-8608F2A19B6C}">
      <dsp:nvSpPr>
        <dsp:cNvPr id="0" name=""/>
        <dsp:cNvSpPr/>
      </dsp:nvSpPr>
      <dsp:spPr>
        <a:xfrm>
          <a:off x="2870564" y="1151561"/>
          <a:ext cx="562600" cy="22763"/>
        </a:xfrm>
        <a:custGeom>
          <a:avLst/>
          <a:gdLst/>
          <a:ahLst/>
          <a:cxnLst/>
          <a:rect l="0" t="0" r="0" b="0"/>
          <a:pathLst>
            <a:path>
              <a:moveTo>
                <a:pt x="0" y="11381"/>
              </a:moveTo>
              <a:lnTo>
                <a:pt x="562600" y="113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7799" y="1148878"/>
        <a:ext cx="28130" cy="28130"/>
      </dsp:txXfrm>
    </dsp:sp>
    <dsp:sp modelId="{995E5459-D137-48E4-BEBA-C0BEE233548C}">
      <dsp:nvSpPr>
        <dsp:cNvPr id="0" name=""/>
        <dsp:cNvSpPr/>
      </dsp:nvSpPr>
      <dsp:spPr>
        <a:xfrm>
          <a:off x="3433164" y="811317"/>
          <a:ext cx="1406501" cy="703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Gevolg </a:t>
          </a:r>
          <a:r>
            <a:rPr lang="nl-NL" sz="1200" kern="1200">
              <a:sym typeface="Wingdings" panose="05000000000000000000" pitchFamily="2" charset="2"/>
            </a:rPr>
            <a:t></a:t>
          </a:r>
          <a:r>
            <a:rPr lang="nl-NL" sz="1200" kern="1200"/>
            <a:t> blaasontsteking</a:t>
          </a:r>
          <a:endParaRPr lang="en-US" sz="1200" kern="1200"/>
        </a:p>
      </dsp:txBody>
      <dsp:txXfrm>
        <a:off x="3453761" y="831914"/>
        <a:ext cx="1365307" cy="662056"/>
      </dsp:txXfrm>
    </dsp:sp>
    <dsp:sp modelId="{6D94D3F3-B2B5-4789-9C81-2EAC5FFA8BF6}">
      <dsp:nvSpPr>
        <dsp:cNvPr id="0" name=""/>
        <dsp:cNvSpPr/>
      </dsp:nvSpPr>
      <dsp:spPr>
        <a:xfrm>
          <a:off x="1464062" y="2428794"/>
          <a:ext cx="1406501" cy="703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Symptomen:</a:t>
          </a:r>
          <a:endParaRPr lang="en-US" sz="1200" kern="1200"/>
        </a:p>
      </dsp:txBody>
      <dsp:txXfrm>
        <a:off x="1484659" y="2449391"/>
        <a:ext cx="1365307" cy="662056"/>
      </dsp:txXfrm>
    </dsp:sp>
    <dsp:sp modelId="{8CC1954C-4363-4849-A1AA-9247139AE854}">
      <dsp:nvSpPr>
        <dsp:cNvPr id="0" name=""/>
        <dsp:cNvSpPr/>
      </dsp:nvSpPr>
      <dsp:spPr>
        <a:xfrm rot="18289469">
          <a:off x="2659275" y="2364668"/>
          <a:ext cx="985178" cy="22763"/>
        </a:xfrm>
        <a:custGeom>
          <a:avLst/>
          <a:gdLst/>
          <a:ahLst/>
          <a:cxnLst/>
          <a:rect l="0" t="0" r="0" b="0"/>
          <a:pathLst>
            <a:path>
              <a:moveTo>
                <a:pt x="0" y="11381"/>
              </a:moveTo>
              <a:lnTo>
                <a:pt x="985178" y="113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7235" y="2351420"/>
        <a:ext cx="49258" cy="49258"/>
      </dsp:txXfrm>
    </dsp:sp>
    <dsp:sp modelId="{AC432DA9-18E3-4098-BD38-4949DA55143A}">
      <dsp:nvSpPr>
        <dsp:cNvPr id="0" name=""/>
        <dsp:cNvSpPr/>
      </dsp:nvSpPr>
      <dsp:spPr>
        <a:xfrm>
          <a:off x="3433164" y="1620055"/>
          <a:ext cx="1406501" cy="703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Vaak kleine beetjes plassen</a:t>
          </a:r>
          <a:endParaRPr lang="en-US" sz="1200" kern="1200"/>
        </a:p>
      </dsp:txBody>
      <dsp:txXfrm>
        <a:off x="3453761" y="1640652"/>
        <a:ext cx="1365307" cy="662056"/>
      </dsp:txXfrm>
    </dsp:sp>
    <dsp:sp modelId="{E8B592CA-E775-4807-8BA3-2B8A10F6D1E7}">
      <dsp:nvSpPr>
        <dsp:cNvPr id="0" name=""/>
        <dsp:cNvSpPr/>
      </dsp:nvSpPr>
      <dsp:spPr>
        <a:xfrm>
          <a:off x="2870564" y="2769037"/>
          <a:ext cx="562600" cy="22763"/>
        </a:xfrm>
        <a:custGeom>
          <a:avLst/>
          <a:gdLst/>
          <a:ahLst/>
          <a:cxnLst/>
          <a:rect l="0" t="0" r="0" b="0"/>
          <a:pathLst>
            <a:path>
              <a:moveTo>
                <a:pt x="0" y="11381"/>
              </a:moveTo>
              <a:lnTo>
                <a:pt x="562600" y="113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7799" y="2766354"/>
        <a:ext cx="28130" cy="28130"/>
      </dsp:txXfrm>
    </dsp:sp>
    <dsp:sp modelId="{D02A3C8B-73B4-4F10-A070-F5190E2B1311}">
      <dsp:nvSpPr>
        <dsp:cNvPr id="0" name=""/>
        <dsp:cNvSpPr/>
      </dsp:nvSpPr>
      <dsp:spPr>
        <a:xfrm>
          <a:off x="3433164" y="2428794"/>
          <a:ext cx="1406501" cy="703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Persen op urine</a:t>
          </a:r>
          <a:endParaRPr lang="en-US" sz="1200" kern="1200"/>
        </a:p>
      </dsp:txBody>
      <dsp:txXfrm>
        <a:off x="3453761" y="2449391"/>
        <a:ext cx="1365307" cy="662056"/>
      </dsp:txXfrm>
    </dsp:sp>
    <dsp:sp modelId="{8AA8D241-DF2F-4FFA-AA9B-C4A6410B5E3F}">
      <dsp:nvSpPr>
        <dsp:cNvPr id="0" name=""/>
        <dsp:cNvSpPr/>
      </dsp:nvSpPr>
      <dsp:spPr>
        <a:xfrm rot="3310531">
          <a:off x="2659275" y="3173406"/>
          <a:ext cx="985178" cy="22763"/>
        </a:xfrm>
        <a:custGeom>
          <a:avLst/>
          <a:gdLst/>
          <a:ahLst/>
          <a:cxnLst/>
          <a:rect l="0" t="0" r="0" b="0"/>
          <a:pathLst>
            <a:path>
              <a:moveTo>
                <a:pt x="0" y="11381"/>
              </a:moveTo>
              <a:lnTo>
                <a:pt x="985178" y="113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7235" y="3160159"/>
        <a:ext cx="49258" cy="49258"/>
      </dsp:txXfrm>
    </dsp:sp>
    <dsp:sp modelId="{A22A36DE-3310-4D39-85B6-2634C2CA5381}">
      <dsp:nvSpPr>
        <dsp:cNvPr id="0" name=""/>
        <dsp:cNvSpPr/>
      </dsp:nvSpPr>
      <dsp:spPr>
        <a:xfrm>
          <a:off x="3433164" y="3237532"/>
          <a:ext cx="1406501" cy="703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Pijn/bloed bij plassen</a:t>
          </a:r>
          <a:endParaRPr lang="en-US" sz="1200" kern="1200"/>
        </a:p>
      </dsp:txBody>
      <dsp:txXfrm>
        <a:off x="3453761" y="3258129"/>
        <a:ext cx="1365307" cy="662056"/>
      </dsp:txXfrm>
    </dsp:sp>
    <dsp:sp modelId="{7BFF842C-A3AA-4A4D-BC7E-0EE6AAC9B7C4}">
      <dsp:nvSpPr>
        <dsp:cNvPr id="0" name=""/>
        <dsp:cNvSpPr/>
      </dsp:nvSpPr>
      <dsp:spPr>
        <a:xfrm>
          <a:off x="1464062" y="4450639"/>
          <a:ext cx="1406501" cy="703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Behandeling: </a:t>
          </a:r>
          <a:endParaRPr lang="en-US" sz="1200" kern="1200"/>
        </a:p>
      </dsp:txBody>
      <dsp:txXfrm>
        <a:off x="1484659" y="4471236"/>
        <a:ext cx="1365307" cy="662056"/>
      </dsp:txXfrm>
    </dsp:sp>
    <dsp:sp modelId="{5331D928-CFBA-4A97-A9E3-BB6BC285C090}">
      <dsp:nvSpPr>
        <dsp:cNvPr id="0" name=""/>
        <dsp:cNvSpPr/>
      </dsp:nvSpPr>
      <dsp:spPr>
        <a:xfrm rot="19457599">
          <a:off x="2805442" y="4588698"/>
          <a:ext cx="692844" cy="22763"/>
        </a:xfrm>
        <a:custGeom>
          <a:avLst/>
          <a:gdLst/>
          <a:ahLst/>
          <a:cxnLst/>
          <a:rect l="0" t="0" r="0" b="0"/>
          <a:pathLst>
            <a:path>
              <a:moveTo>
                <a:pt x="0" y="11381"/>
              </a:moveTo>
              <a:lnTo>
                <a:pt x="692844" y="113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4543" y="4582759"/>
        <a:ext cx="34642" cy="34642"/>
      </dsp:txXfrm>
    </dsp:sp>
    <dsp:sp modelId="{ABA811BA-CC4E-4357-BAC2-8D8FCF7915AD}">
      <dsp:nvSpPr>
        <dsp:cNvPr id="0" name=""/>
        <dsp:cNvSpPr/>
      </dsp:nvSpPr>
      <dsp:spPr>
        <a:xfrm>
          <a:off x="3433164" y="4046270"/>
          <a:ext cx="1406501" cy="703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Door voeding, kunnen de kristallen oplossen</a:t>
          </a:r>
          <a:endParaRPr lang="en-US" sz="1200" kern="1200"/>
        </a:p>
      </dsp:txBody>
      <dsp:txXfrm>
        <a:off x="3453761" y="4066867"/>
        <a:ext cx="1365307" cy="662056"/>
      </dsp:txXfrm>
    </dsp:sp>
    <dsp:sp modelId="{E4046B4A-EA64-4F00-A02B-9071CC190B8C}">
      <dsp:nvSpPr>
        <dsp:cNvPr id="0" name=""/>
        <dsp:cNvSpPr/>
      </dsp:nvSpPr>
      <dsp:spPr>
        <a:xfrm rot="2142401">
          <a:off x="2805442" y="4993067"/>
          <a:ext cx="692844" cy="22763"/>
        </a:xfrm>
        <a:custGeom>
          <a:avLst/>
          <a:gdLst/>
          <a:ahLst/>
          <a:cxnLst/>
          <a:rect l="0" t="0" r="0" b="0"/>
          <a:pathLst>
            <a:path>
              <a:moveTo>
                <a:pt x="0" y="11381"/>
              </a:moveTo>
              <a:lnTo>
                <a:pt x="692844" y="113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4543" y="4987128"/>
        <a:ext cx="34642" cy="34642"/>
      </dsp:txXfrm>
    </dsp:sp>
    <dsp:sp modelId="{E50E731E-AD17-4A7D-B67C-AA3542104BE3}">
      <dsp:nvSpPr>
        <dsp:cNvPr id="0" name=""/>
        <dsp:cNvSpPr/>
      </dsp:nvSpPr>
      <dsp:spPr>
        <a:xfrm>
          <a:off x="3433164" y="4855008"/>
          <a:ext cx="1406501" cy="703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Als ze te groot zijn </a:t>
          </a:r>
          <a:r>
            <a:rPr lang="nl-NL" sz="1200" kern="1200">
              <a:sym typeface="Wingdings" panose="05000000000000000000" pitchFamily="2" charset="2"/>
            </a:rPr>
            <a:t></a:t>
          </a:r>
          <a:r>
            <a:rPr lang="nl-NL" sz="1200" kern="1200"/>
            <a:t> operatief verwijderen</a:t>
          </a:r>
          <a:endParaRPr lang="en-US" sz="1200" kern="1200"/>
        </a:p>
      </dsp:txBody>
      <dsp:txXfrm>
        <a:off x="3453761" y="4875605"/>
        <a:ext cx="1365307" cy="662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6CEFF-50AD-4034-908E-004B8D00D862}">
      <dsp:nvSpPr>
        <dsp:cNvPr id="0" name=""/>
        <dsp:cNvSpPr/>
      </dsp:nvSpPr>
      <dsp:spPr>
        <a:xfrm>
          <a:off x="0" y="678"/>
          <a:ext cx="6303729" cy="15884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FAAB7-75EC-4411-AF2F-587E4C0125D8}">
      <dsp:nvSpPr>
        <dsp:cNvPr id="0" name=""/>
        <dsp:cNvSpPr/>
      </dsp:nvSpPr>
      <dsp:spPr>
        <a:xfrm>
          <a:off x="480498" y="358074"/>
          <a:ext cx="873632" cy="87363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7FBB9-0E80-4C54-80BC-ADCA5A8786E2}">
      <dsp:nvSpPr>
        <dsp:cNvPr id="0" name=""/>
        <dsp:cNvSpPr/>
      </dsp:nvSpPr>
      <dsp:spPr>
        <a:xfrm>
          <a:off x="1834628" y="678"/>
          <a:ext cx="4469100"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1111250">
            <a:lnSpc>
              <a:spcPct val="90000"/>
            </a:lnSpc>
            <a:spcBef>
              <a:spcPct val="0"/>
            </a:spcBef>
            <a:spcAft>
              <a:spcPct val="35000"/>
            </a:spcAft>
            <a:buNone/>
          </a:pPr>
          <a:r>
            <a:rPr lang="nl-NL" sz="2500" kern="1200"/>
            <a:t>Bovenkaak sterk verkort ten opzichte van onderkaak. Daardoor erg korte snuit</a:t>
          </a:r>
          <a:endParaRPr lang="en-US" sz="2500" kern="1200"/>
        </a:p>
      </dsp:txBody>
      <dsp:txXfrm>
        <a:off x="1834628" y="678"/>
        <a:ext cx="4469100" cy="1588423"/>
      </dsp:txXfrm>
    </dsp:sp>
    <dsp:sp modelId="{F013107F-09EB-48FF-8DAC-30E0E6A02B0B}">
      <dsp:nvSpPr>
        <dsp:cNvPr id="0" name=""/>
        <dsp:cNvSpPr/>
      </dsp:nvSpPr>
      <dsp:spPr>
        <a:xfrm>
          <a:off x="0" y="1986207"/>
          <a:ext cx="6303729" cy="15884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D1780-2886-4628-98C9-C94BFFB2B77D}">
      <dsp:nvSpPr>
        <dsp:cNvPr id="0" name=""/>
        <dsp:cNvSpPr/>
      </dsp:nvSpPr>
      <dsp:spPr>
        <a:xfrm>
          <a:off x="480498" y="2343603"/>
          <a:ext cx="873632" cy="87363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91110-B7B4-4C0C-BD5A-5112A839A184}">
      <dsp:nvSpPr>
        <dsp:cNvPr id="0" name=""/>
        <dsp:cNvSpPr/>
      </dsp:nvSpPr>
      <dsp:spPr>
        <a:xfrm>
          <a:off x="1834628" y="1986207"/>
          <a:ext cx="2836678"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1111250">
            <a:lnSpc>
              <a:spcPct val="90000"/>
            </a:lnSpc>
            <a:spcBef>
              <a:spcPct val="0"/>
            </a:spcBef>
            <a:spcAft>
              <a:spcPct val="35000"/>
            </a:spcAft>
            <a:buNone/>
          </a:pPr>
          <a:r>
            <a:rPr lang="nl-NL" sz="2500" kern="1200"/>
            <a:t>Symptomen:</a:t>
          </a:r>
          <a:endParaRPr lang="en-US" sz="2500" kern="1200"/>
        </a:p>
      </dsp:txBody>
      <dsp:txXfrm>
        <a:off x="1834628" y="1986207"/>
        <a:ext cx="2836678" cy="1588423"/>
      </dsp:txXfrm>
    </dsp:sp>
    <dsp:sp modelId="{6D6B655B-A6FA-48C9-B998-CC148C2840A7}">
      <dsp:nvSpPr>
        <dsp:cNvPr id="0" name=""/>
        <dsp:cNvSpPr/>
      </dsp:nvSpPr>
      <dsp:spPr>
        <a:xfrm>
          <a:off x="4671306" y="1986207"/>
          <a:ext cx="1632422"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666750">
            <a:lnSpc>
              <a:spcPct val="90000"/>
            </a:lnSpc>
            <a:spcBef>
              <a:spcPct val="0"/>
            </a:spcBef>
            <a:spcAft>
              <a:spcPct val="35000"/>
            </a:spcAft>
            <a:buNone/>
          </a:pPr>
          <a:r>
            <a:rPr lang="nl-NL" sz="1500" kern="1200" dirty="0"/>
            <a:t>Moeilijke ademhaling</a:t>
          </a:r>
          <a:endParaRPr lang="en-US" sz="1500" kern="1200" dirty="0"/>
        </a:p>
        <a:p>
          <a:pPr marL="0" lvl="0" indent="0" algn="l" defTabSz="666750">
            <a:lnSpc>
              <a:spcPct val="90000"/>
            </a:lnSpc>
            <a:spcBef>
              <a:spcPct val="0"/>
            </a:spcBef>
            <a:spcAft>
              <a:spcPct val="35000"/>
            </a:spcAft>
            <a:buNone/>
          </a:pPr>
          <a:r>
            <a:rPr lang="nl-NL" sz="1500" kern="1200"/>
            <a:t>‘’pijn’’</a:t>
          </a:r>
          <a:endParaRPr lang="en-US" sz="1500" kern="1200"/>
        </a:p>
        <a:p>
          <a:pPr marL="0" lvl="0" indent="0" algn="l" defTabSz="666750">
            <a:lnSpc>
              <a:spcPct val="90000"/>
            </a:lnSpc>
            <a:spcBef>
              <a:spcPct val="0"/>
            </a:spcBef>
            <a:spcAft>
              <a:spcPct val="35000"/>
            </a:spcAft>
            <a:buNone/>
          </a:pPr>
          <a:r>
            <a:rPr lang="nl-NL" sz="1500" kern="1200"/>
            <a:t>Kortademing</a:t>
          </a:r>
          <a:endParaRPr lang="en-US" sz="1500" kern="1200"/>
        </a:p>
      </dsp:txBody>
      <dsp:txXfrm>
        <a:off x="4671306" y="1986207"/>
        <a:ext cx="1632422" cy="1588423"/>
      </dsp:txXfrm>
    </dsp:sp>
    <dsp:sp modelId="{C7A4AE93-34C0-4EE6-8450-9306D003AA4F}">
      <dsp:nvSpPr>
        <dsp:cNvPr id="0" name=""/>
        <dsp:cNvSpPr/>
      </dsp:nvSpPr>
      <dsp:spPr>
        <a:xfrm>
          <a:off x="0" y="3971736"/>
          <a:ext cx="6303729" cy="15884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33A6F-93EB-4475-A5FA-3533EE5EB39A}">
      <dsp:nvSpPr>
        <dsp:cNvPr id="0" name=""/>
        <dsp:cNvSpPr/>
      </dsp:nvSpPr>
      <dsp:spPr>
        <a:xfrm>
          <a:off x="480498" y="4329132"/>
          <a:ext cx="873632" cy="873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61FDD-5A70-4292-9BAF-77C1CE133A63}">
      <dsp:nvSpPr>
        <dsp:cNvPr id="0" name=""/>
        <dsp:cNvSpPr/>
      </dsp:nvSpPr>
      <dsp:spPr>
        <a:xfrm>
          <a:off x="1834628" y="3971736"/>
          <a:ext cx="2836678"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1111250">
            <a:lnSpc>
              <a:spcPct val="90000"/>
            </a:lnSpc>
            <a:spcBef>
              <a:spcPct val="0"/>
            </a:spcBef>
            <a:spcAft>
              <a:spcPct val="35000"/>
            </a:spcAft>
            <a:buNone/>
          </a:pPr>
          <a:r>
            <a:rPr lang="nl-NL" sz="2500" kern="1200"/>
            <a:t>Behandeling:</a:t>
          </a:r>
          <a:endParaRPr lang="en-US" sz="2500" kern="1200"/>
        </a:p>
      </dsp:txBody>
      <dsp:txXfrm>
        <a:off x="1834628" y="3971736"/>
        <a:ext cx="2836678" cy="1588423"/>
      </dsp:txXfrm>
    </dsp:sp>
    <dsp:sp modelId="{483C64E5-5500-4A62-9334-DEC40A40A88A}">
      <dsp:nvSpPr>
        <dsp:cNvPr id="0" name=""/>
        <dsp:cNvSpPr/>
      </dsp:nvSpPr>
      <dsp:spPr>
        <a:xfrm>
          <a:off x="4671306" y="3971736"/>
          <a:ext cx="1632422" cy="15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108" tIns="168108" rIns="168108" bIns="168108" numCol="1" spcCol="1270" anchor="ctr" anchorCtr="0">
          <a:noAutofit/>
        </a:bodyPr>
        <a:lstStyle/>
        <a:p>
          <a:pPr marL="0" lvl="0" indent="0" algn="l" defTabSz="666750">
            <a:lnSpc>
              <a:spcPct val="90000"/>
            </a:lnSpc>
            <a:spcBef>
              <a:spcPct val="0"/>
            </a:spcBef>
            <a:spcAft>
              <a:spcPct val="35000"/>
            </a:spcAft>
            <a:buNone/>
          </a:pPr>
          <a:r>
            <a:rPr lang="nl-NL" sz="1500" kern="1200"/>
            <a:t>Operatie aan gehemelte en neus</a:t>
          </a:r>
          <a:endParaRPr lang="en-US" sz="1500" kern="1200"/>
        </a:p>
      </dsp:txBody>
      <dsp:txXfrm>
        <a:off x="4671306" y="3971736"/>
        <a:ext cx="1632422" cy="1588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779DD-59EF-4C06-B4F0-E9E77AB4CE95}">
      <dsp:nvSpPr>
        <dsp:cNvPr id="0" name=""/>
        <dsp:cNvSpPr/>
      </dsp:nvSpPr>
      <dsp:spPr>
        <a:xfrm>
          <a:off x="0" y="392967"/>
          <a:ext cx="6291714"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A4AC2-4048-4EC6-9E59-F94429BCAD77}">
      <dsp:nvSpPr>
        <dsp:cNvPr id="0" name=""/>
        <dsp:cNvSpPr/>
      </dsp:nvSpPr>
      <dsp:spPr>
        <a:xfrm>
          <a:off x="314585" y="97767"/>
          <a:ext cx="440419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Spoedbehandelplan</a:t>
          </a:r>
          <a:endParaRPr lang="en-US" sz="2000" kern="1200"/>
        </a:p>
      </dsp:txBody>
      <dsp:txXfrm>
        <a:off x="343406" y="126588"/>
        <a:ext cx="4346557" cy="532758"/>
      </dsp:txXfrm>
    </dsp:sp>
    <dsp:sp modelId="{5E8566CE-B222-456C-8944-5790BC13E6C8}">
      <dsp:nvSpPr>
        <dsp:cNvPr id="0" name=""/>
        <dsp:cNvSpPr/>
      </dsp:nvSpPr>
      <dsp:spPr>
        <a:xfrm>
          <a:off x="0" y="1300167"/>
          <a:ext cx="6291714"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57984-6566-42FB-BC73-26B3E5719356}">
      <dsp:nvSpPr>
        <dsp:cNvPr id="0" name=""/>
        <dsp:cNvSpPr/>
      </dsp:nvSpPr>
      <dsp:spPr>
        <a:xfrm>
          <a:off x="314585" y="1004967"/>
          <a:ext cx="4404199"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Circulatie</a:t>
          </a:r>
          <a:endParaRPr lang="en-US" sz="2000" kern="1200"/>
        </a:p>
      </dsp:txBody>
      <dsp:txXfrm>
        <a:off x="343406" y="1033788"/>
        <a:ext cx="4346557" cy="532758"/>
      </dsp:txXfrm>
    </dsp:sp>
    <dsp:sp modelId="{EE702CE8-2BE5-46E1-966A-874493C2B3FD}">
      <dsp:nvSpPr>
        <dsp:cNvPr id="0" name=""/>
        <dsp:cNvSpPr/>
      </dsp:nvSpPr>
      <dsp:spPr>
        <a:xfrm>
          <a:off x="0" y="2207367"/>
          <a:ext cx="6291714"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02E011-E071-48F6-AA71-E9CF45060494}">
      <dsp:nvSpPr>
        <dsp:cNvPr id="0" name=""/>
        <dsp:cNvSpPr/>
      </dsp:nvSpPr>
      <dsp:spPr>
        <a:xfrm>
          <a:off x="314585" y="1912167"/>
          <a:ext cx="4404199"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Respiratie</a:t>
          </a:r>
          <a:endParaRPr lang="en-US" sz="2000" kern="1200"/>
        </a:p>
      </dsp:txBody>
      <dsp:txXfrm>
        <a:off x="343406" y="1940988"/>
        <a:ext cx="4346557" cy="532758"/>
      </dsp:txXfrm>
    </dsp:sp>
    <dsp:sp modelId="{0688FDB3-9CFA-4664-ACC8-9DEDD13D2E07}">
      <dsp:nvSpPr>
        <dsp:cNvPr id="0" name=""/>
        <dsp:cNvSpPr/>
      </dsp:nvSpPr>
      <dsp:spPr>
        <a:xfrm>
          <a:off x="0" y="3114567"/>
          <a:ext cx="6291714"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83679-B6B2-4E0B-89D8-258E9EFDA8A9}">
      <dsp:nvSpPr>
        <dsp:cNvPr id="0" name=""/>
        <dsp:cNvSpPr/>
      </dsp:nvSpPr>
      <dsp:spPr>
        <a:xfrm>
          <a:off x="314585" y="2819367"/>
          <a:ext cx="4404199"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Arteriele bloedingen</a:t>
          </a:r>
          <a:endParaRPr lang="en-US" sz="2000" kern="1200"/>
        </a:p>
      </dsp:txBody>
      <dsp:txXfrm>
        <a:off x="343406" y="2848188"/>
        <a:ext cx="4346557" cy="532758"/>
      </dsp:txXfrm>
    </dsp:sp>
    <dsp:sp modelId="{638F8177-8623-41DD-B834-2CE87490E212}">
      <dsp:nvSpPr>
        <dsp:cNvPr id="0" name=""/>
        <dsp:cNvSpPr/>
      </dsp:nvSpPr>
      <dsp:spPr>
        <a:xfrm>
          <a:off x="0" y="4021767"/>
          <a:ext cx="6291714" cy="50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BD0BAE-5F9F-480D-9831-1E866AD1D46B}">
      <dsp:nvSpPr>
        <dsp:cNvPr id="0" name=""/>
        <dsp:cNvSpPr/>
      </dsp:nvSpPr>
      <dsp:spPr>
        <a:xfrm>
          <a:off x="314585" y="3726567"/>
          <a:ext cx="4404199"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Shock </a:t>
          </a:r>
          <a:endParaRPr lang="en-US" sz="2000" kern="1200"/>
        </a:p>
      </dsp:txBody>
      <dsp:txXfrm>
        <a:off x="343406" y="3755388"/>
        <a:ext cx="4346557" cy="532758"/>
      </dsp:txXfrm>
    </dsp:sp>
    <dsp:sp modelId="{88F17977-AE80-4075-AE08-22B4EFEEB572}">
      <dsp:nvSpPr>
        <dsp:cNvPr id="0" name=""/>
        <dsp:cNvSpPr/>
      </dsp:nvSpPr>
      <dsp:spPr>
        <a:xfrm>
          <a:off x="0" y="4928967"/>
          <a:ext cx="6291714"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03EEB-22B5-4DCD-8ED3-E118F8E699E1}">
      <dsp:nvSpPr>
        <dsp:cNvPr id="0" name=""/>
        <dsp:cNvSpPr/>
      </dsp:nvSpPr>
      <dsp:spPr>
        <a:xfrm>
          <a:off x="314585" y="4633767"/>
          <a:ext cx="440419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Hersenverschijnselen </a:t>
          </a:r>
          <a:endParaRPr lang="en-US" sz="2000" kern="1200"/>
        </a:p>
      </dsp:txBody>
      <dsp:txXfrm>
        <a:off x="343406" y="4662588"/>
        <a:ext cx="4346557"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AEB0B-AE09-4659-ABC9-DA5F9F0BB449}">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Hoesten</a:t>
          </a:r>
          <a:endParaRPr lang="en-US" sz="1300" kern="1200"/>
        </a:p>
      </dsp:txBody>
      <dsp:txXfrm>
        <a:off x="582645" y="1178"/>
        <a:ext cx="2174490" cy="1304694"/>
      </dsp:txXfrm>
    </dsp:sp>
    <dsp:sp modelId="{703E1CAC-7D64-4969-B445-D79A79ACEECD}">
      <dsp:nvSpPr>
        <dsp:cNvPr id="0" name=""/>
        <dsp:cNvSpPr/>
      </dsp:nvSpPr>
      <dsp:spPr>
        <a:xfrm>
          <a:off x="2974584" y="1178"/>
          <a:ext cx="2174490" cy="1304694"/>
        </a:xfrm>
        <a:prstGeom prst="rect">
          <a:avLst/>
        </a:prstGeom>
        <a:solidFill>
          <a:schemeClr val="accent2">
            <a:hueOff val="-135903"/>
            <a:satOff val="-38"/>
            <a:lumOff val="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Braken</a:t>
          </a:r>
          <a:endParaRPr lang="en-US" sz="1300" kern="1200"/>
        </a:p>
      </dsp:txBody>
      <dsp:txXfrm>
        <a:off x="2974584" y="1178"/>
        <a:ext cx="2174490" cy="1304694"/>
      </dsp:txXfrm>
    </dsp:sp>
    <dsp:sp modelId="{B5C7661D-F4F4-4B7F-B11F-6100FF83B132}">
      <dsp:nvSpPr>
        <dsp:cNvPr id="0" name=""/>
        <dsp:cNvSpPr/>
      </dsp:nvSpPr>
      <dsp:spPr>
        <a:xfrm>
          <a:off x="5366524" y="1178"/>
          <a:ext cx="2174490" cy="1304694"/>
        </a:xfrm>
        <a:prstGeom prst="rect">
          <a:avLst/>
        </a:prstGeom>
        <a:solidFill>
          <a:schemeClr val="accent2">
            <a:hueOff val="-271805"/>
            <a:satOff val="-76"/>
            <a:lumOff val="12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Koorts</a:t>
          </a:r>
          <a:endParaRPr lang="en-US" sz="1300" kern="1200"/>
        </a:p>
      </dsp:txBody>
      <dsp:txXfrm>
        <a:off x="5366524" y="1178"/>
        <a:ext cx="2174490" cy="1304694"/>
      </dsp:txXfrm>
    </dsp:sp>
    <dsp:sp modelId="{15B4D649-A413-4640-BD9C-F435C52CF0EB}">
      <dsp:nvSpPr>
        <dsp:cNvPr id="0" name=""/>
        <dsp:cNvSpPr/>
      </dsp:nvSpPr>
      <dsp:spPr>
        <a:xfrm>
          <a:off x="7758464" y="1178"/>
          <a:ext cx="2174490" cy="1304694"/>
        </a:xfrm>
        <a:prstGeom prst="rect">
          <a:avLst/>
        </a:prstGeom>
        <a:solidFill>
          <a:schemeClr val="accent2">
            <a:hueOff val="-407708"/>
            <a:satOff val="-114"/>
            <a:lumOff val="19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Benauwdheid</a:t>
          </a:r>
          <a:endParaRPr lang="en-US" sz="1300" kern="1200"/>
        </a:p>
      </dsp:txBody>
      <dsp:txXfrm>
        <a:off x="7758464" y="1178"/>
        <a:ext cx="2174490" cy="1304694"/>
      </dsp:txXfrm>
    </dsp:sp>
    <dsp:sp modelId="{1D63546C-DE6C-4032-B76B-5427C97B6D33}">
      <dsp:nvSpPr>
        <dsp:cNvPr id="0" name=""/>
        <dsp:cNvSpPr/>
      </dsp:nvSpPr>
      <dsp:spPr>
        <a:xfrm>
          <a:off x="582645" y="1523321"/>
          <a:ext cx="2174490" cy="1304694"/>
        </a:xfrm>
        <a:prstGeom prst="rect">
          <a:avLst/>
        </a:prstGeom>
        <a:solidFill>
          <a:schemeClr val="accent2">
            <a:hueOff val="-543611"/>
            <a:satOff val="-152"/>
            <a:lumOff val="25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Endo/ectoparasieten</a:t>
          </a:r>
          <a:endParaRPr lang="en-US" sz="1300" kern="1200"/>
        </a:p>
      </dsp:txBody>
      <dsp:txXfrm>
        <a:off x="582645" y="1523321"/>
        <a:ext cx="2174490" cy="1304694"/>
      </dsp:txXfrm>
    </dsp:sp>
    <dsp:sp modelId="{8D81E57A-B9B8-42F4-9D49-E6BB9206A68F}">
      <dsp:nvSpPr>
        <dsp:cNvPr id="0" name=""/>
        <dsp:cNvSpPr/>
      </dsp:nvSpPr>
      <dsp:spPr>
        <a:xfrm>
          <a:off x="2974584" y="1523321"/>
          <a:ext cx="2174490" cy="1304694"/>
        </a:xfrm>
        <a:prstGeom prst="rect">
          <a:avLst/>
        </a:prstGeom>
        <a:solidFill>
          <a:schemeClr val="accent2">
            <a:hueOff val="-679514"/>
            <a:satOff val="-190"/>
            <a:lumOff val="32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Schimmelinfecties</a:t>
          </a:r>
          <a:endParaRPr lang="en-US" sz="1300" kern="1200"/>
        </a:p>
      </dsp:txBody>
      <dsp:txXfrm>
        <a:off x="2974584" y="1523321"/>
        <a:ext cx="2174490" cy="1304694"/>
      </dsp:txXfrm>
    </dsp:sp>
    <dsp:sp modelId="{7EC6871E-780A-46A7-B960-E8D113E020E1}">
      <dsp:nvSpPr>
        <dsp:cNvPr id="0" name=""/>
        <dsp:cNvSpPr/>
      </dsp:nvSpPr>
      <dsp:spPr>
        <a:xfrm>
          <a:off x="5366524" y="1523321"/>
          <a:ext cx="2174490" cy="1304694"/>
        </a:xfrm>
        <a:prstGeom prst="rect">
          <a:avLst/>
        </a:prstGeom>
        <a:solidFill>
          <a:schemeClr val="accent2">
            <a:hueOff val="-815416"/>
            <a:satOff val="-228"/>
            <a:lumOff val="3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Maagtorsie</a:t>
          </a:r>
          <a:endParaRPr lang="en-US" sz="1300" kern="1200"/>
        </a:p>
      </dsp:txBody>
      <dsp:txXfrm>
        <a:off x="5366524" y="1523321"/>
        <a:ext cx="2174490" cy="1304694"/>
      </dsp:txXfrm>
    </dsp:sp>
    <dsp:sp modelId="{BBB52762-B0EE-4A44-97EA-633364864D1C}">
      <dsp:nvSpPr>
        <dsp:cNvPr id="0" name=""/>
        <dsp:cNvSpPr/>
      </dsp:nvSpPr>
      <dsp:spPr>
        <a:xfrm>
          <a:off x="7758464" y="1523321"/>
          <a:ext cx="2174490" cy="1304694"/>
        </a:xfrm>
        <a:prstGeom prst="rect">
          <a:avLst/>
        </a:prstGeom>
        <a:solidFill>
          <a:schemeClr val="accent2">
            <a:hueOff val="-951319"/>
            <a:satOff val="-266"/>
            <a:lumOff val="4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Niesziekte/kattenkrabziekte</a:t>
          </a:r>
          <a:endParaRPr lang="en-US" sz="1300" kern="1200"/>
        </a:p>
      </dsp:txBody>
      <dsp:txXfrm>
        <a:off x="7758464" y="1523321"/>
        <a:ext cx="2174490" cy="1304694"/>
      </dsp:txXfrm>
    </dsp:sp>
    <dsp:sp modelId="{3475E143-D056-4630-A2D2-A3ED83AF4ED3}">
      <dsp:nvSpPr>
        <dsp:cNvPr id="0" name=""/>
        <dsp:cNvSpPr/>
      </dsp:nvSpPr>
      <dsp:spPr>
        <a:xfrm>
          <a:off x="582645" y="3045465"/>
          <a:ext cx="2174490" cy="1304694"/>
        </a:xfrm>
        <a:prstGeom prst="rect">
          <a:avLst/>
        </a:prstGeom>
        <a:solidFill>
          <a:schemeClr val="accent2">
            <a:hueOff val="-1087222"/>
            <a:satOff val="-304"/>
            <a:lumOff val="51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Struviet</a:t>
          </a:r>
          <a:endParaRPr lang="en-US" sz="1300" kern="1200"/>
        </a:p>
      </dsp:txBody>
      <dsp:txXfrm>
        <a:off x="582645" y="3045465"/>
        <a:ext cx="2174490" cy="1304694"/>
      </dsp:txXfrm>
    </dsp:sp>
    <dsp:sp modelId="{C2154E5A-3914-488B-90AD-15B92A0F8EF9}">
      <dsp:nvSpPr>
        <dsp:cNvPr id="0" name=""/>
        <dsp:cNvSpPr/>
      </dsp:nvSpPr>
      <dsp:spPr>
        <a:xfrm>
          <a:off x="2974584" y="3045465"/>
          <a:ext cx="2174490" cy="1304694"/>
        </a:xfrm>
        <a:prstGeom prst="rect">
          <a:avLst/>
        </a:prstGeom>
        <a:solidFill>
          <a:schemeClr val="accent2">
            <a:hueOff val="-1223124"/>
            <a:satOff val="-342"/>
            <a:lumOff val="5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HD/ED</a:t>
          </a:r>
          <a:endParaRPr lang="en-US" sz="1300" kern="1200"/>
        </a:p>
      </dsp:txBody>
      <dsp:txXfrm>
        <a:off x="2974584" y="3045465"/>
        <a:ext cx="2174490" cy="1304694"/>
      </dsp:txXfrm>
    </dsp:sp>
    <dsp:sp modelId="{AA490577-89B5-4B1E-8E69-13C6C6DE8B38}">
      <dsp:nvSpPr>
        <dsp:cNvPr id="0" name=""/>
        <dsp:cNvSpPr/>
      </dsp:nvSpPr>
      <dsp:spPr>
        <a:xfrm>
          <a:off x="5366524" y="3045465"/>
          <a:ext cx="2174490" cy="1304694"/>
        </a:xfrm>
        <a:prstGeom prst="rect">
          <a:avLst/>
        </a:prstGeom>
        <a:solidFill>
          <a:schemeClr val="accent2">
            <a:hueOff val="-1359027"/>
            <a:satOff val="-380"/>
            <a:lumOff val="6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Epilepsie</a:t>
          </a:r>
          <a:endParaRPr lang="en-US" sz="1300" kern="1200"/>
        </a:p>
      </dsp:txBody>
      <dsp:txXfrm>
        <a:off x="5366524" y="3045465"/>
        <a:ext cx="2174490" cy="1304694"/>
      </dsp:txXfrm>
    </dsp:sp>
    <dsp:sp modelId="{3C220D6C-A5AA-4493-BD94-B12DC2345D2B}">
      <dsp:nvSpPr>
        <dsp:cNvPr id="0" name=""/>
        <dsp:cNvSpPr/>
      </dsp:nvSpPr>
      <dsp:spPr>
        <a:xfrm>
          <a:off x="7758464" y="3045465"/>
          <a:ext cx="2174490" cy="1304694"/>
        </a:xfrm>
        <a:prstGeom prst="rect">
          <a:avLst/>
        </a:prstGeom>
        <a:solidFill>
          <a:schemeClr val="accent2">
            <a:hueOff val="-1494930"/>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Bracheyfalie </a:t>
          </a:r>
          <a:endParaRPr lang="en-US" sz="1300" kern="1200"/>
        </a:p>
      </dsp:txBody>
      <dsp:txXfrm>
        <a:off x="7758464" y="3045465"/>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DA55-8698-4907-B1C3-ACA1CF5F75D8}">
      <dsp:nvSpPr>
        <dsp:cNvPr id="0" name=""/>
        <dsp:cNvSpPr/>
      </dsp:nvSpPr>
      <dsp:spPr>
        <a:xfrm>
          <a:off x="0" y="657263"/>
          <a:ext cx="6303729" cy="13674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Het is een </a:t>
          </a:r>
          <a:r>
            <a:rPr lang="nl-NL" sz="2500" b="1" kern="1200"/>
            <a:t>natuurlijke</a:t>
          </a:r>
          <a:r>
            <a:rPr lang="nl-NL" sz="2500" kern="1200"/>
            <a:t> verdedigingsreactie van het lichaam.</a:t>
          </a:r>
          <a:endParaRPr lang="en-US" sz="2500" kern="1200"/>
        </a:p>
      </dsp:txBody>
      <dsp:txXfrm>
        <a:off x="66753" y="724016"/>
        <a:ext cx="6170223" cy="1233931"/>
      </dsp:txXfrm>
    </dsp:sp>
    <dsp:sp modelId="{D1DF1C8F-E209-4745-8581-51621C366CC6}">
      <dsp:nvSpPr>
        <dsp:cNvPr id="0" name=""/>
        <dsp:cNvSpPr/>
      </dsp:nvSpPr>
      <dsp:spPr>
        <a:xfrm>
          <a:off x="0" y="2096700"/>
          <a:ext cx="6303729" cy="1367437"/>
        </a:xfrm>
        <a:prstGeom prst="roundRect">
          <a:avLst/>
        </a:prstGeom>
        <a:solidFill>
          <a:schemeClr val="accent2">
            <a:hueOff val="-747465"/>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Braken beschermt het lichaam tegen opgenomen irriterende stoffen, voordat deze meer schade kunnen aanbrengen. </a:t>
          </a:r>
          <a:endParaRPr lang="en-US" sz="2500" kern="1200"/>
        </a:p>
      </dsp:txBody>
      <dsp:txXfrm>
        <a:off x="66753" y="2163453"/>
        <a:ext cx="6170223" cy="1233931"/>
      </dsp:txXfrm>
    </dsp:sp>
    <dsp:sp modelId="{EBB856CF-513F-4330-963C-04E8220A6245}">
      <dsp:nvSpPr>
        <dsp:cNvPr id="0" name=""/>
        <dsp:cNvSpPr/>
      </dsp:nvSpPr>
      <dsp:spPr>
        <a:xfrm>
          <a:off x="0" y="3536138"/>
          <a:ext cx="6303729" cy="1367437"/>
        </a:xfrm>
        <a:prstGeom prst="roundRect">
          <a:avLst/>
        </a:prstGeom>
        <a:solidFill>
          <a:schemeClr val="accent2">
            <a:hueOff val="-1494930"/>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Er wordt iets gesignaleerd wat er “niet hoort te zijn” en met een reactie dat uit het lichaam te werken.</a:t>
          </a:r>
          <a:endParaRPr lang="en-US" sz="2500" kern="1200"/>
        </a:p>
      </dsp:txBody>
      <dsp:txXfrm>
        <a:off x="66753" y="3602891"/>
        <a:ext cx="6170223" cy="1233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1EA9C-BA7E-4E7B-9B27-CA7528EA4B3E}">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Bij een normale ademhaling haalt een hond 10 tot 30 keer per minuut adem.</a:t>
          </a:r>
          <a:endParaRPr lang="en-US" sz="2400" kern="1200"/>
        </a:p>
      </dsp:txBody>
      <dsp:txXfrm>
        <a:off x="38234" y="38234"/>
        <a:ext cx="7529629" cy="1228933"/>
      </dsp:txXfrm>
    </dsp:sp>
    <dsp:sp modelId="{F40E3157-B016-4473-9A3D-8A3CD6D16837}">
      <dsp:nvSpPr>
        <dsp:cNvPr id="0" name=""/>
        <dsp:cNvSpPr/>
      </dsp:nvSpPr>
      <dsp:spPr>
        <a:xfrm>
          <a:off x="788669" y="1522968"/>
          <a:ext cx="8938260" cy="13054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Benauwdheid bij uw hond is te herkennen aan een korte ademhaling, bijna naar adem happen.</a:t>
          </a:r>
          <a:endParaRPr lang="en-US" sz="2400" kern="1200"/>
        </a:p>
      </dsp:txBody>
      <dsp:txXfrm>
        <a:off x="826903" y="1561202"/>
        <a:ext cx="7224611" cy="1228933"/>
      </dsp:txXfrm>
    </dsp:sp>
    <dsp:sp modelId="{D02461E0-874E-44C2-BFB7-7C12E0B87EF4}">
      <dsp:nvSpPr>
        <dsp:cNvPr id="0" name=""/>
        <dsp:cNvSpPr/>
      </dsp:nvSpPr>
      <dsp:spPr>
        <a:xfrm>
          <a:off x="1577339" y="3045936"/>
          <a:ext cx="8938260" cy="13054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Daarnaast maakt uw hond eventueel vreemde geluiden zoals rochelen en snurken. En ook hoesten kan een teken zijn van benauwdheid.</a:t>
          </a:r>
          <a:endParaRPr lang="en-US" sz="2400" kern="1200"/>
        </a:p>
      </dsp:txBody>
      <dsp:txXfrm>
        <a:off x="1615573" y="3084170"/>
        <a:ext cx="7224611" cy="1228933"/>
      </dsp:txXfrm>
    </dsp:sp>
    <dsp:sp modelId="{A7F0D831-0E45-4BCF-B043-73612B8F5D5E}">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DF74845E-D174-41A6-BF34-CA931FD9B2AF}">
      <dsp:nvSpPr>
        <dsp:cNvPr id="0" name=""/>
        <dsp:cNvSpPr/>
      </dsp:nvSpPr>
      <dsp:spPr>
        <a:xfrm>
          <a:off x="8878419"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F5435-C89C-4011-935B-D89E0E5E57CB}">
      <dsp:nvSpPr>
        <dsp:cNvPr id="0" name=""/>
        <dsp:cNvSpPr/>
      </dsp:nvSpPr>
      <dsp:spPr>
        <a:xfrm>
          <a:off x="2411" y="980807"/>
          <a:ext cx="2619537" cy="13097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Endoparasieten:</a:t>
          </a:r>
          <a:endParaRPr lang="en-US" sz="1700" kern="1200"/>
        </a:p>
      </dsp:txBody>
      <dsp:txXfrm>
        <a:off x="40773" y="1019169"/>
        <a:ext cx="2542813" cy="1233044"/>
      </dsp:txXfrm>
    </dsp:sp>
    <dsp:sp modelId="{4B56B67B-4793-4E62-995A-218AE9DB3D77}">
      <dsp:nvSpPr>
        <dsp:cNvPr id="0" name=""/>
        <dsp:cNvSpPr/>
      </dsp:nvSpPr>
      <dsp:spPr>
        <a:xfrm>
          <a:off x="2411" y="2487041"/>
          <a:ext cx="2619537" cy="13097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Met endoparasieten worden parasieten bedoeld die in het lichaam van de gastheer (uw huisdier) leven.</a:t>
          </a:r>
          <a:endParaRPr lang="en-US" sz="1700" kern="1200"/>
        </a:p>
      </dsp:txBody>
      <dsp:txXfrm>
        <a:off x="40773" y="2525403"/>
        <a:ext cx="2542813" cy="1233044"/>
      </dsp:txXfrm>
    </dsp:sp>
    <dsp:sp modelId="{BE1CB20D-A0ED-4187-A990-7F1AFE81B20C}">
      <dsp:nvSpPr>
        <dsp:cNvPr id="0" name=""/>
        <dsp:cNvSpPr/>
      </dsp:nvSpPr>
      <dsp:spPr>
        <a:xfrm rot="19457599">
          <a:off x="2500662" y="2744054"/>
          <a:ext cx="1290388" cy="42626"/>
        </a:xfrm>
        <a:custGeom>
          <a:avLst/>
          <a:gdLst/>
          <a:ahLst/>
          <a:cxnLst/>
          <a:rect l="0" t="0" r="0" b="0"/>
          <a:pathLst>
            <a:path>
              <a:moveTo>
                <a:pt x="0" y="21313"/>
              </a:moveTo>
              <a:lnTo>
                <a:pt x="1290388" y="213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3597" y="2733107"/>
        <a:ext cx="64519" cy="64519"/>
      </dsp:txXfrm>
    </dsp:sp>
    <dsp:sp modelId="{E84EB582-2AA0-4F2E-9A5D-94FA3DF0E489}">
      <dsp:nvSpPr>
        <dsp:cNvPr id="0" name=""/>
        <dsp:cNvSpPr/>
      </dsp:nvSpPr>
      <dsp:spPr>
        <a:xfrm>
          <a:off x="3669764" y="1733924"/>
          <a:ext cx="2619537" cy="13097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Wormen</a:t>
          </a:r>
          <a:endParaRPr lang="en-US" sz="1700" kern="1200"/>
        </a:p>
      </dsp:txBody>
      <dsp:txXfrm>
        <a:off x="3708126" y="1772286"/>
        <a:ext cx="2542813" cy="1233044"/>
      </dsp:txXfrm>
    </dsp:sp>
    <dsp:sp modelId="{037420E7-FBC8-4672-A5E2-0BF0400688C7}">
      <dsp:nvSpPr>
        <dsp:cNvPr id="0" name=""/>
        <dsp:cNvSpPr/>
      </dsp:nvSpPr>
      <dsp:spPr>
        <a:xfrm rot="2142401">
          <a:off x="2500662" y="3497171"/>
          <a:ext cx="1290388" cy="42626"/>
        </a:xfrm>
        <a:custGeom>
          <a:avLst/>
          <a:gdLst/>
          <a:ahLst/>
          <a:cxnLst/>
          <a:rect l="0" t="0" r="0" b="0"/>
          <a:pathLst>
            <a:path>
              <a:moveTo>
                <a:pt x="0" y="21313"/>
              </a:moveTo>
              <a:lnTo>
                <a:pt x="1290388" y="213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3597" y="3486224"/>
        <a:ext cx="64519" cy="64519"/>
      </dsp:txXfrm>
    </dsp:sp>
    <dsp:sp modelId="{639A931C-1925-4960-9BED-1C4070B4EAEB}">
      <dsp:nvSpPr>
        <dsp:cNvPr id="0" name=""/>
        <dsp:cNvSpPr/>
      </dsp:nvSpPr>
      <dsp:spPr>
        <a:xfrm>
          <a:off x="3669764" y="3240158"/>
          <a:ext cx="2619537" cy="13097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Protozoa </a:t>
          </a:r>
          <a:endParaRPr lang="en-US" sz="1700" kern="1200"/>
        </a:p>
      </dsp:txBody>
      <dsp:txXfrm>
        <a:off x="3708126" y="3278520"/>
        <a:ext cx="2542813" cy="1233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6E0F1-A549-4867-9D5A-504B4050CFC5}">
      <dsp:nvSpPr>
        <dsp:cNvPr id="0" name=""/>
        <dsp:cNvSpPr/>
      </dsp:nvSpPr>
      <dsp:spPr>
        <a:xfrm>
          <a:off x="3151" y="1164884"/>
          <a:ext cx="1011445" cy="101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04F4D8-F607-4184-9C92-2C6E4300DCEB}">
      <dsp:nvSpPr>
        <dsp:cNvPr id="0" name=""/>
        <dsp:cNvSpPr/>
      </dsp:nvSpPr>
      <dsp:spPr>
        <a:xfrm>
          <a:off x="3151" y="2313970"/>
          <a:ext cx="2889843" cy="43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nl-NL" sz="3100" kern="1200"/>
            <a:t>Symptomen:</a:t>
          </a:r>
          <a:endParaRPr lang="en-US" sz="3100" kern="1200"/>
        </a:p>
      </dsp:txBody>
      <dsp:txXfrm>
        <a:off x="3151" y="2313970"/>
        <a:ext cx="2889843" cy="433476"/>
      </dsp:txXfrm>
    </dsp:sp>
    <dsp:sp modelId="{0FFF0C44-012D-46B6-9EB7-509A45B54C7D}">
      <dsp:nvSpPr>
        <dsp:cNvPr id="0" name=""/>
        <dsp:cNvSpPr/>
      </dsp:nvSpPr>
      <dsp:spPr>
        <a:xfrm>
          <a:off x="3151" y="2811466"/>
          <a:ext cx="2889843" cy="1554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nl-NL" sz="1700" kern="1200" dirty="0"/>
            <a:t>Rusteloos</a:t>
          </a:r>
          <a:endParaRPr lang="en-US" sz="1700" kern="1200" dirty="0"/>
        </a:p>
        <a:p>
          <a:pPr marL="0" lvl="0" indent="0" algn="l" defTabSz="755650">
            <a:lnSpc>
              <a:spcPct val="90000"/>
            </a:lnSpc>
            <a:spcBef>
              <a:spcPct val="0"/>
            </a:spcBef>
            <a:spcAft>
              <a:spcPct val="35000"/>
            </a:spcAft>
            <a:buNone/>
          </a:pPr>
          <a:r>
            <a:rPr lang="nl-NL" sz="1700" kern="1200"/>
            <a:t>Probeert te braken</a:t>
          </a:r>
          <a:endParaRPr lang="en-US" sz="1700" kern="1200"/>
        </a:p>
        <a:p>
          <a:pPr marL="0" lvl="0" indent="0" algn="l" defTabSz="755650">
            <a:lnSpc>
              <a:spcPct val="90000"/>
            </a:lnSpc>
            <a:spcBef>
              <a:spcPct val="0"/>
            </a:spcBef>
            <a:spcAft>
              <a:spcPct val="35000"/>
            </a:spcAft>
            <a:buNone/>
          </a:pPr>
          <a:r>
            <a:rPr lang="nl-NL" sz="1700" kern="1200"/>
            <a:t>Jankt</a:t>
          </a:r>
          <a:endParaRPr lang="en-US" sz="1700" kern="1200"/>
        </a:p>
        <a:p>
          <a:pPr marL="0" lvl="0" indent="0" algn="l" defTabSz="755650">
            <a:lnSpc>
              <a:spcPct val="90000"/>
            </a:lnSpc>
            <a:spcBef>
              <a:spcPct val="0"/>
            </a:spcBef>
            <a:spcAft>
              <a:spcPct val="35000"/>
            </a:spcAft>
            <a:buNone/>
          </a:pPr>
          <a:r>
            <a:rPr lang="nl-NL" sz="1700" kern="1200"/>
            <a:t>Heeft pijn</a:t>
          </a:r>
          <a:endParaRPr lang="en-US" sz="1700" kern="1200"/>
        </a:p>
        <a:p>
          <a:pPr marL="0" lvl="0" indent="0" algn="l" defTabSz="755650">
            <a:lnSpc>
              <a:spcPct val="90000"/>
            </a:lnSpc>
            <a:spcBef>
              <a:spcPct val="0"/>
            </a:spcBef>
            <a:spcAft>
              <a:spcPct val="35000"/>
            </a:spcAft>
            <a:buNone/>
          </a:pPr>
          <a:r>
            <a:rPr lang="nl-NL" sz="1700" kern="1200"/>
            <a:t>Ademt snel</a:t>
          </a:r>
          <a:endParaRPr lang="en-US" sz="1700" kern="1200"/>
        </a:p>
      </dsp:txBody>
      <dsp:txXfrm>
        <a:off x="3151" y="2811466"/>
        <a:ext cx="2889843" cy="1554384"/>
      </dsp:txXfrm>
    </dsp:sp>
    <dsp:sp modelId="{ADF50E88-D160-4059-B527-18C1E99101C1}">
      <dsp:nvSpPr>
        <dsp:cNvPr id="0" name=""/>
        <dsp:cNvSpPr/>
      </dsp:nvSpPr>
      <dsp:spPr>
        <a:xfrm>
          <a:off x="3398718" y="1164884"/>
          <a:ext cx="1011445" cy="101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E7136A-20D6-444E-8FE2-E1F2D924A407}">
      <dsp:nvSpPr>
        <dsp:cNvPr id="0" name=""/>
        <dsp:cNvSpPr/>
      </dsp:nvSpPr>
      <dsp:spPr>
        <a:xfrm>
          <a:off x="3398718" y="2313970"/>
          <a:ext cx="2889843" cy="43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nl-NL" sz="3100" kern="1200"/>
            <a:t>Behandeling:</a:t>
          </a:r>
          <a:endParaRPr lang="en-US" sz="3100" kern="1200"/>
        </a:p>
      </dsp:txBody>
      <dsp:txXfrm>
        <a:off x="3398718" y="2313970"/>
        <a:ext cx="2889843" cy="433476"/>
      </dsp:txXfrm>
    </dsp:sp>
    <dsp:sp modelId="{8F5568C6-92C0-46CA-B3DA-54C422A883C4}">
      <dsp:nvSpPr>
        <dsp:cNvPr id="0" name=""/>
        <dsp:cNvSpPr/>
      </dsp:nvSpPr>
      <dsp:spPr>
        <a:xfrm>
          <a:off x="3398718" y="2811466"/>
          <a:ext cx="2889843" cy="1554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nl-NL" sz="1700" kern="1200"/>
            <a:t>SPOED!</a:t>
          </a:r>
          <a:endParaRPr lang="en-US" sz="1700" kern="1200"/>
        </a:p>
        <a:p>
          <a:pPr marL="0" lvl="0" indent="0" algn="l" defTabSz="755650">
            <a:lnSpc>
              <a:spcPct val="90000"/>
            </a:lnSpc>
            <a:spcBef>
              <a:spcPct val="0"/>
            </a:spcBef>
            <a:spcAft>
              <a:spcPct val="35000"/>
            </a:spcAft>
            <a:buNone/>
          </a:pPr>
          <a:r>
            <a:rPr lang="nl-NL" sz="1700" kern="1200"/>
            <a:t>Gas uit maag laten lopen</a:t>
          </a:r>
          <a:endParaRPr lang="en-US" sz="1700" kern="1200"/>
        </a:p>
        <a:p>
          <a:pPr marL="0" lvl="0" indent="0" algn="l" defTabSz="755650">
            <a:lnSpc>
              <a:spcPct val="90000"/>
            </a:lnSpc>
            <a:spcBef>
              <a:spcPct val="0"/>
            </a:spcBef>
            <a:spcAft>
              <a:spcPct val="35000"/>
            </a:spcAft>
            <a:buNone/>
          </a:pPr>
          <a:r>
            <a:rPr lang="nl-NL" sz="1700" kern="1200"/>
            <a:t>OK</a:t>
          </a:r>
          <a:endParaRPr lang="en-US" sz="1700" kern="1200"/>
        </a:p>
      </dsp:txBody>
      <dsp:txXfrm>
        <a:off x="3398718" y="2811466"/>
        <a:ext cx="2889843" cy="1554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1DAA7-E654-4928-819F-2FA5332BAF7F}">
      <dsp:nvSpPr>
        <dsp:cNvPr id="0" name=""/>
        <dsp:cNvSpPr/>
      </dsp:nvSpPr>
      <dsp:spPr>
        <a:xfrm>
          <a:off x="0" y="415017"/>
          <a:ext cx="6291714" cy="151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416560" rIns="488307" bIns="142240" numCol="1" spcCol="1270" anchor="t" anchorCtr="0">
          <a:noAutofit/>
        </a:bodyPr>
        <a:lstStyle/>
        <a:p>
          <a:pPr marL="228600" lvl="1" indent="-228600" algn="l" defTabSz="889000">
            <a:lnSpc>
              <a:spcPct val="90000"/>
            </a:lnSpc>
            <a:spcBef>
              <a:spcPct val="0"/>
            </a:spcBef>
            <a:spcAft>
              <a:spcPct val="15000"/>
            </a:spcAft>
            <a:buChar char="•"/>
          </a:pPr>
          <a:r>
            <a:rPr lang="nl-NL" sz="2000" kern="1200"/>
            <a:t>Vaak bij jonge kittens/katten</a:t>
          </a:r>
          <a:endParaRPr lang="en-US" sz="2000" kern="1200"/>
        </a:p>
        <a:p>
          <a:pPr marL="228600" lvl="1" indent="-228600" algn="l" defTabSz="889000">
            <a:lnSpc>
              <a:spcPct val="90000"/>
            </a:lnSpc>
            <a:spcBef>
              <a:spcPct val="0"/>
            </a:spcBef>
            <a:spcAft>
              <a:spcPct val="15000"/>
            </a:spcAft>
            <a:buChar char="•"/>
          </a:pPr>
          <a:r>
            <a:rPr lang="nl-NL" sz="2000" kern="1200"/>
            <a:t>NIET gevaccineerd</a:t>
          </a:r>
          <a:endParaRPr lang="en-US" sz="2000" kern="1200"/>
        </a:p>
        <a:p>
          <a:pPr marL="228600" lvl="1" indent="-228600" algn="l" defTabSz="889000">
            <a:lnSpc>
              <a:spcPct val="90000"/>
            </a:lnSpc>
            <a:spcBef>
              <a:spcPct val="0"/>
            </a:spcBef>
            <a:spcAft>
              <a:spcPct val="15000"/>
            </a:spcAft>
            <a:buChar char="•"/>
          </a:pPr>
          <a:r>
            <a:rPr lang="nl-NL" sz="2000" kern="1200"/>
            <a:t>Kan levensbedreigend zijn</a:t>
          </a:r>
          <a:endParaRPr lang="en-US" sz="2000" kern="1200"/>
        </a:p>
      </dsp:txBody>
      <dsp:txXfrm>
        <a:off x="0" y="415017"/>
        <a:ext cx="6291714" cy="1512000"/>
      </dsp:txXfrm>
    </dsp:sp>
    <dsp:sp modelId="{51BC59ED-0EB3-467B-A6E4-60D616C33CC5}">
      <dsp:nvSpPr>
        <dsp:cNvPr id="0" name=""/>
        <dsp:cNvSpPr/>
      </dsp:nvSpPr>
      <dsp:spPr>
        <a:xfrm>
          <a:off x="314585" y="119817"/>
          <a:ext cx="4404199"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Niesziekte:</a:t>
          </a:r>
          <a:endParaRPr lang="en-US" sz="2000" kern="1200"/>
        </a:p>
      </dsp:txBody>
      <dsp:txXfrm>
        <a:off x="343406" y="148638"/>
        <a:ext cx="4346557" cy="532758"/>
      </dsp:txXfrm>
    </dsp:sp>
    <dsp:sp modelId="{D139611A-8501-4A8F-B99F-2185538B0C17}">
      <dsp:nvSpPr>
        <dsp:cNvPr id="0" name=""/>
        <dsp:cNvSpPr/>
      </dsp:nvSpPr>
      <dsp:spPr>
        <a:xfrm>
          <a:off x="0" y="2330217"/>
          <a:ext cx="6291714" cy="1512000"/>
        </a:xfrm>
        <a:prstGeom prst="rect">
          <a:avLst/>
        </a:prstGeom>
        <a:solidFill>
          <a:schemeClr val="lt1">
            <a:alpha val="90000"/>
            <a:hueOff val="0"/>
            <a:satOff val="0"/>
            <a:lumOff val="0"/>
            <a:alphaOff val="0"/>
          </a:schemeClr>
        </a:solidFill>
        <a:ln w="12700" cap="flat" cmpd="sng" algn="ctr">
          <a:solidFill>
            <a:schemeClr val="accent5">
              <a:hueOff val="-747450"/>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416560" rIns="488307" bIns="142240" numCol="1" spcCol="1270" anchor="t" anchorCtr="0">
          <a:noAutofit/>
        </a:bodyPr>
        <a:lstStyle/>
        <a:p>
          <a:pPr marL="228600" lvl="1" indent="-228600" algn="l" defTabSz="889000">
            <a:lnSpc>
              <a:spcPct val="90000"/>
            </a:lnSpc>
            <a:spcBef>
              <a:spcPct val="0"/>
            </a:spcBef>
            <a:spcAft>
              <a:spcPct val="15000"/>
            </a:spcAft>
            <a:buChar char="•"/>
          </a:pPr>
          <a:r>
            <a:rPr lang="nl-NL" sz="2000" kern="1200"/>
            <a:t>Niezen</a:t>
          </a:r>
          <a:endParaRPr lang="en-US" sz="2000" kern="1200"/>
        </a:p>
        <a:p>
          <a:pPr marL="228600" lvl="1" indent="-228600" algn="l" defTabSz="889000">
            <a:lnSpc>
              <a:spcPct val="90000"/>
            </a:lnSpc>
            <a:spcBef>
              <a:spcPct val="0"/>
            </a:spcBef>
            <a:spcAft>
              <a:spcPct val="15000"/>
            </a:spcAft>
            <a:buChar char="•"/>
          </a:pPr>
          <a:r>
            <a:rPr lang="nl-NL" sz="2000" kern="1200"/>
            <a:t>Neus en oog uitvloeing</a:t>
          </a:r>
          <a:endParaRPr lang="en-US" sz="2000" kern="1200"/>
        </a:p>
        <a:p>
          <a:pPr marL="228600" lvl="1" indent="-228600" algn="l" defTabSz="889000">
            <a:lnSpc>
              <a:spcPct val="90000"/>
            </a:lnSpc>
            <a:spcBef>
              <a:spcPct val="0"/>
            </a:spcBef>
            <a:spcAft>
              <a:spcPct val="15000"/>
            </a:spcAft>
            <a:buChar char="•"/>
          </a:pPr>
          <a:r>
            <a:rPr lang="nl-NL" sz="2000" kern="1200"/>
            <a:t>Verkouden</a:t>
          </a:r>
          <a:endParaRPr lang="en-US" sz="2000" kern="1200"/>
        </a:p>
      </dsp:txBody>
      <dsp:txXfrm>
        <a:off x="0" y="2330217"/>
        <a:ext cx="6291714" cy="1512000"/>
      </dsp:txXfrm>
    </dsp:sp>
    <dsp:sp modelId="{B38BD326-6369-472E-869C-62195DB8E736}">
      <dsp:nvSpPr>
        <dsp:cNvPr id="0" name=""/>
        <dsp:cNvSpPr/>
      </dsp:nvSpPr>
      <dsp:spPr>
        <a:xfrm>
          <a:off x="314585" y="2035017"/>
          <a:ext cx="4404199" cy="590400"/>
        </a:xfrm>
        <a:prstGeom prst="roundRect">
          <a:avLst/>
        </a:prstGeom>
        <a:solidFill>
          <a:schemeClr val="accent5">
            <a:hueOff val="-747450"/>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Symptomen:</a:t>
          </a:r>
          <a:endParaRPr lang="en-US" sz="2000" kern="1200"/>
        </a:p>
      </dsp:txBody>
      <dsp:txXfrm>
        <a:off x="343406" y="2063838"/>
        <a:ext cx="4346557" cy="532758"/>
      </dsp:txXfrm>
    </dsp:sp>
    <dsp:sp modelId="{7378E237-16F4-44D5-94B2-64366B134122}">
      <dsp:nvSpPr>
        <dsp:cNvPr id="0" name=""/>
        <dsp:cNvSpPr/>
      </dsp:nvSpPr>
      <dsp:spPr>
        <a:xfrm>
          <a:off x="0" y="4245417"/>
          <a:ext cx="6291714" cy="1165500"/>
        </a:xfrm>
        <a:prstGeom prst="rect">
          <a:avLst/>
        </a:prstGeom>
        <a:solidFill>
          <a:schemeClr val="lt1">
            <a:alpha val="90000"/>
            <a:hueOff val="0"/>
            <a:satOff val="0"/>
            <a:lumOff val="0"/>
            <a:alphaOff val="0"/>
          </a:schemeClr>
        </a:solidFill>
        <a:ln w="12700" cap="flat" cmpd="sng" algn="ctr">
          <a:solidFill>
            <a:schemeClr val="accent5">
              <a:hueOff val="-1494900"/>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416560" rIns="488307" bIns="142240" numCol="1" spcCol="1270" anchor="t" anchorCtr="0">
          <a:noAutofit/>
        </a:bodyPr>
        <a:lstStyle/>
        <a:p>
          <a:pPr marL="228600" lvl="1" indent="-228600" algn="l" defTabSz="889000">
            <a:lnSpc>
              <a:spcPct val="90000"/>
            </a:lnSpc>
            <a:spcBef>
              <a:spcPct val="0"/>
            </a:spcBef>
            <a:spcAft>
              <a:spcPct val="15000"/>
            </a:spcAft>
            <a:buChar char="•"/>
          </a:pPr>
          <a:r>
            <a:rPr lang="nl-NL" sz="2000" kern="1200"/>
            <a:t>Vaccineren</a:t>
          </a:r>
          <a:endParaRPr lang="en-US" sz="2000" kern="1200"/>
        </a:p>
        <a:p>
          <a:pPr marL="228600" lvl="1" indent="-228600" algn="l" defTabSz="889000">
            <a:lnSpc>
              <a:spcPct val="90000"/>
            </a:lnSpc>
            <a:spcBef>
              <a:spcPct val="0"/>
            </a:spcBef>
            <a:spcAft>
              <a:spcPct val="15000"/>
            </a:spcAft>
            <a:buChar char="•"/>
          </a:pPr>
          <a:r>
            <a:rPr lang="nl-NL" sz="2000" kern="1200"/>
            <a:t>Antibiotica </a:t>
          </a:r>
          <a:endParaRPr lang="en-US" sz="2000" kern="1200"/>
        </a:p>
      </dsp:txBody>
      <dsp:txXfrm>
        <a:off x="0" y="4245417"/>
        <a:ext cx="6291714" cy="1165500"/>
      </dsp:txXfrm>
    </dsp:sp>
    <dsp:sp modelId="{9771618E-A379-44DB-B00D-EF1A55F5DC86}">
      <dsp:nvSpPr>
        <dsp:cNvPr id="0" name=""/>
        <dsp:cNvSpPr/>
      </dsp:nvSpPr>
      <dsp:spPr>
        <a:xfrm>
          <a:off x="314585" y="3950217"/>
          <a:ext cx="4404199" cy="590400"/>
        </a:xfrm>
        <a:prstGeom prst="roundRect">
          <a:avLst/>
        </a:prstGeom>
        <a:solidFill>
          <a:schemeClr val="accent5">
            <a:hueOff val="-1494900"/>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889000">
            <a:lnSpc>
              <a:spcPct val="90000"/>
            </a:lnSpc>
            <a:spcBef>
              <a:spcPct val="0"/>
            </a:spcBef>
            <a:spcAft>
              <a:spcPct val="35000"/>
            </a:spcAft>
            <a:buNone/>
          </a:pPr>
          <a:r>
            <a:rPr lang="nl-NL" sz="2000" kern="1200"/>
            <a:t>Behandeling:</a:t>
          </a:r>
          <a:endParaRPr lang="en-US" sz="2000" kern="1200"/>
        </a:p>
      </dsp:txBody>
      <dsp:txXfrm>
        <a:off x="343406" y="3979038"/>
        <a:ext cx="4346557"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69631-F950-4ED2-AC40-EC5D70A7F625}">
      <dsp:nvSpPr>
        <dsp:cNvPr id="0" name=""/>
        <dsp:cNvSpPr/>
      </dsp:nvSpPr>
      <dsp:spPr>
        <a:xfrm>
          <a:off x="0" y="405207"/>
          <a:ext cx="6291714" cy="128204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458216" rIns="488307" bIns="156464" numCol="1" spcCol="1270" anchor="t" anchorCtr="0">
          <a:noAutofit/>
        </a:bodyPr>
        <a:lstStyle/>
        <a:p>
          <a:pPr marL="228600" lvl="1" indent="-228600" algn="l" defTabSz="977900">
            <a:lnSpc>
              <a:spcPct val="90000"/>
            </a:lnSpc>
            <a:spcBef>
              <a:spcPct val="0"/>
            </a:spcBef>
            <a:spcAft>
              <a:spcPct val="15000"/>
            </a:spcAft>
            <a:buChar char="•"/>
          </a:pPr>
          <a:r>
            <a:rPr lang="nl-NL" sz="2200" kern="1200"/>
            <a:t>Bacterie</a:t>
          </a:r>
          <a:endParaRPr lang="en-US" sz="2200" kern="1200"/>
        </a:p>
        <a:p>
          <a:pPr marL="228600" lvl="1" indent="-228600" algn="l" defTabSz="977900">
            <a:lnSpc>
              <a:spcPct val="90000"/>
            </a:lnSpc>
            <a:spcBef>
              <a:spcPct val="0"/>
            </a:spcBef>
            <a:spcAft>
              <a:spcPct val="15000"/>
            </a:spcAft>
            <a:buChar char="•"/>
          </a:pPr>
          <a:r>
            <a:rPr lang="nl-NL" sz="2200" kern="1200"/>
            <a:t>Op mensen overdraagdaar</a:t>
          </a:r>
          <a:endParaRPr lang="en-US" sz="2200" kern="1200"/>
        </a:p>
      </dsp:txBody>
      <dsp:txXfrm>
        <a:off x="0" y="405207"/>
        <a:ext cx="6291714" cy="1282049"/>
      </dsp:txXfrm>
    </dsp:sp>
    <dsp:sp modelId="{D0F3A7EE-E742-4DDE-9F53-327816C1B6F1}">
      <dsp:nvSpPr>
        <dsp:cNvPr id="0" name=""/>
        <dsp:cNvSpPr/>
      </dsp:nvSpPr>
      <dsp:spPr>
        <a:xfrm>
          <a:off x="314585" y="80487"/>
          <a:ext cx="4404199"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977900">
            <a:lnSpc>
              <a:spcPct val="90000"/>
            </a:lnSpc>
            <a:spcBef>
              <a:spcPct val="0"/>
            </a:spcBef>
            <a:spcAft>
              <a:spcPct val="35000"/>
            </a:spcAft>
            <a:buNone/>
          </a:pPr>
          <a:r>
            <a:rPr lang="nl-NL" sz="2200" kern="1200"/>
            <a:t>Kattenkrabziekte</a:t>
          </a:r>
          <a:endParaRPr lang="en-US" sz="2200" kern="1200"/>
        </a:p>
      </dsp:txBody>
      <dsp:txXfrm>
        <a:off x="346288" y="112190"/>
        <a:ext cx="4340793" cy="586034"/>
      </dsp:txXfrm>
    </dsp:sp>
    <dsp:sp modelId="{F1B79B50-562A-4C74-AE7D-AFFD35E042DD}">
      <dsp:nvSpPr>
        <dsp:cNvPr id="0" name=""/>
        <dsp:cNvSpPr/>
      </dsp:nvSpPr>
      <dsp:spPr>
        <a:xfrm>
          <a:off x="0" y="2130777"/>
          <a:ext cx="6291714" cy="1593900"/>
        </a:xfrm>
        <a:prstGeom prst="rect">
          <a:avLst/>
        </a:prstGeom>
        <a:solidFill>
          <a:schemeClr val="lt1">
            <a:alpha val="90000"/>
            <a:hueOff val="0"/>
            <a:satOff val="0"/>
            <a:lumOff val="0"/>
            <a:alphaOff val="0"/>
          </a:schemeClr>
        </a:solidFill>
        <a:ln w="12700" cap="flat" cmpd="sng" algn="ctr">
          <a:solidFill>
            <a:schemeClr val="accent5">
              <a:hueOff val="-747450"/>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458216" rIns="488307" bIns="156464" numCol="1" spcCol="1270" anchor="t" anchorCtr="0">
          <a:noAutofit/>
        </a:bodyPr>
        <a:lstStyle/>
        <a:p>
          <a:pPr marL="228600" lvl="1" indent="-228600" algn="l" defTabSz="977900">
            <a:lnSpc>
              <a:spcPct val="90000"/>
            </a:lnSpc>
            <a:spcBef>
              <a:spcPct val="0"/>
            </a:spcBef>
            <a:spcAft>
              <a:spcPct val="15000"/>
            </a:spcAft>
            <a:buChar char="•"/>
          </a:pPr>
          <a:r>
            <a:rPr lang="nl-NL" sz="2200" kern="1200"/>
            <a:t>Katten vaak niet ziek</a:t>
          </a:r>
          <a:endParaRPr lang="en-US" sz="2200" kern="1200"/>
        </a:p>
        <a:p>
          <a:pPr marL="228600" lvl="1" indent="-228600" algn="l" defTabSz="977900">
            <a:lnSpc>
              <a:spcPct val="90000"/>
            </a:lnSpc>
            <a:spcBef>
              <a:spcPct val="0"/>
            </a:spcBef>
            <a:spcAft>
              <a:spcPct val="15000"/>
            </a:spcAft>
            <a:buChar char="•"/>
          </a:pPr>
          <a:r>
            <a:rPr lang="nl-NL" sz="2200" kern="1200"/>
            <a:t>Let op: de kat kan deze ziekte 2 jaar bij zich dragen</a:t>
          </a:r>
          <a:endParaRPr lang="en-US" sz="2200" kern="1200"/>
        </a:p>
      </dsp:txBody>
      <dsp:txXfrm>
        <a:off x="0" y="2130777"/>
        <a:ext cx="6291714" cy="1593900"/>
      </dsp:txXfrm>
    </dsp:sp>
    <dsp:sp modelId="{6F3A4457-884B-4108-8310-83C25E20FEA2}">
      <dsp:nvSpPr>
        <dsp:cNvPr id="0" name=""/>
        <dsp:cNvSpPr/>
      </dsp:nvSpPr>
      <dsp:spPr>
        <a:xfrm>
          <a:off x="314585" y="1806057"/>
          <a:ext cx="4404199" cy="649440"/>
        </a:xfrm>
        <a:prstGeom prst="roundRect">
          <a:avLst/>
        </a:prstGeom>
        <a:solidFill>
          <a:schemeClr val="accent5">
            <a:hueOff val="-747450"/>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977900">
            <a:lnSpc>
              <a:spcPct val="90000"/>
            </a:lnSpc>
            <a:spcBef>
              <a:spcPct val="0"/>
            </a:spcBef>
            <a:spcAft>
              <a:spcPct val="35000"/>
            </a:spcAft>
            <a:buNone/>
          </a:pPr>
          <a:r>
            <a:rPr lang="nl-NL" sz="2200" kern="1200"/>
            <a:t>Symptomen:</a:t>
          </a:r>
          <a:endParaRPr lang="en-US" sz="2200" kern="1200"/>
        </a:p>
      </dsp:txBody>
      <dsp:txXfrm>
        <a:off x="346288" y="1837760"/>
        <a:ext cx="4340793" cy="586034"/>
      </dsp:txXfrm>
    </dsp:sp>
    <dsp:sp modelId="{F3A99F40-E046-4180-9973-5115B591B821}">
      <dsp:nvSpPr>
        <dsp:cNvPr id="0" name=""/>
        <dsp:cNvSpPr/>
      </dsp:nvSpPr>
      <dsp:spPr>
        <a:xfrm>
          <a:off x="0" y="4168197"/>
          <a:ext cx="6291714" cy="1282049"/>
        </a:xfrm>
        <a:prstGeom prst="rect">
          <a:avLst/>
        </a:prstGeom>
        <a:solidFill>
          <a:schemeClr val="lt1">
            <a:alpha val="90000"/>
            <a:hueOff val="0"/>
            <a:satOff val="0"/>
            <a:lumOff val="0"/>
            <a:alphaOff val="0"/>
          </a:schemeClr>
        </a:solidFill>
        <a:ln w="12700" cap="flat" cmpd="sng" algn="ctr">
          <a:solidFill>
            <a:schemeClr val="accent5">
              <a:hueOff val="-1494900"/>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458216" rIns="488307" bIns="156464" numCol="1" spcCol="1270" anchor="t" anchorCtr="0">
          <a:noAutofit/>
        </a:bodyPr>
        <a:lstStyle/>
        <a:p>
          <a:pPr marL="228600" lvl="1" indent="-228600" algn="l" defTabSz="977900">
            <a:lnSpc>
              <a:spcPct val="90000"/>
            </a:lnSpc>
            <a:spcBef>
              <a:spcPct val="0"/>
            </a:spcBef>
            <a:spcAft>
              <a:spcPct val="15000"/>
            </a:spcAft>
            <a:buChar char="•"/>
          </a:pPr>
          <a:r>
            <a:rPr lang="nl-NL" sz="2200" kern="1200"/>
            <a:t>Vaccineren</a:t>
          </a:r>
          <a:endParaRPr lang="en-US" sz="2200" kern="1200"/>
        </a:p>
        <a:p>
          <a:pPr marL="228600" lvl="1" indent="-228600" algn="l" defTabSz="977900">
            <a:lnSpc>
              <a:spcPct val="90000"/>
            </a:lnSpc>
            <a:spcBef>
              <a:spcPct val="0"/>
            </a:spcBef>
            <a:spcAft>
              <a:spcPct val="15000"/>
            </a:spcAft>
            <a:buChar char="•"/>
          </a:pPr>
          <a:r>
            <a:rPr lang="nl-NL" sz="2200" kern="1200"/>
            <a:t>Antibiotica </a:t>
          </a:r>
          <a:endParaRPr lang="en-US" sz="2200" kern="1200"/>
        </a:p>
      </dsp:txBody>
      <dsp:txXfrm>
        <a:off x="0" y="4168197"/>
        <a:ext cx="6291714" cy="1282049"/>
      </dsp:txXfrm>
    </dsp:sp>
    <dsp:sp modelId="{742824DB-9F64-4417-82D5-B6FE8B772AF0}">
      <dsp:nvSpPr>
        <dsp:cNvPr id="0" name=""/>
        <dsp:cNvSpPr/>
      </dsp:nvSpPr>
      <dsp:spPr>
        <a:xfrm>
          <a:off x="314585" y="3843477"/>
          <a:ext cx="4404199" cy="649440"/>
        </a:xfrm>
        <a:prstGeom prst="roundRect">
          <a:avLst/>
        </a:prstGeom>
        <a:solidFill>
          <a:schemeClr val="accent5">
            <a:hueOff val="-1494900"/>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977900">
            <a:lnSpc>
              <a:spcPct val="90000"/>
            </a:lnSpc>
            <a:spcBef>
              <a:spcPct val="0"/>
            </a:spcBef>
            <a:spcAft>
              <a:spcPct val="35000"/>
            </a:spcAft>
            <a:buNone/>
          </a:pPr>
          <a:r>
            <a:rPr lang="nl-NL" sz="2200" kern="1200"/>
            <a:t>Behandeling:</a:t>
          </a:r>
          <a:endParaRPr lang="en-US" sz="2200" kern="1200"/>
        </a:p>
      </dsp:txBody>
      <dsp:txXfrm>
        <a:off x="346288" y="3875180"/>
        <a:ext cx="434079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9/21/2022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02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03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1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9/21/2022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22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75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12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42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24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78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59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9/21/2022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25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9/21/2022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106633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4665BD-2B75-5F92-C00E-C0064CB98AC9}"/>
              </a:ext>
            </a:extLst>
          </p:cNvPr>
          <p:cNvPicPr>
            <a:picLocks noChangeAspect="1"/>
          </p:cNvPicPr>
          <p:nvPr/>
        </p:nvPicPr>
        <p:blipFill rotWithShape="1">
          <a:blip r:embed="rId2">
            <a:alphaModFix amt="55000"/>
          </a:blip>
          <a:srcRect b="6250"/>
          <a:stretch/>
        </p:blipFill>
        <p:spPr>
          <a:xfrm>
            <a:off x="20" y="10"/>
            <a:ext cx="12191980" cy="6857990"/>
          </a:xfrm>
          <a:prstGeom prst="rect">
            <a:avLst/>
          </a:prstGeom>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7D09ED1-7C82-4B50-4F95-C09120324657}"/>
              </a:ext>
            </a:extLst>
          </p:cNvPr>
          <p:cNvSpPr>
            <a:spLocks noGrp="1"/>
          </p:cNvSpPr>
          <p:nvPr>
            <p:ph type="ctrTitle"/>
          </p:nvPr>
        </p:nvSpPr>
        <p:spPr>
          <a:xfrm>
            <a:off x="3577192" y="1032483"/>
            <a:ext cx="5037616" cy="2982360"/>
          </a:xfrm>
        </p:spPr>
        <p:txBody>
          <a:bodyPr>
            <a:normAutofit/>
          </a:bodyPr>
          <a:lstStyle/>
          <a:p>
            <a:r>
              <a:rPr lang="nl-NL" dirty="0"/>
              <a:t>Monitoren les 2</a:t>
            </a:r>
          </a:p>
        </p:txBody>
      </p:sp>
      <p:sp>
        <p:nvSpPr>
          <p:cNvPr id="3" name="Ondertitel 2">
            <a:extLst>
              <a:ext uri="{FF2B5EF4-FFF2-40B4-BE49-F238E27FC236}">
                <a16:creationId xmlns:a16="http://schemas.microsoft.com/office/drawing/2014/main" id="{B0E1E07C-8BF2-9599-EEE9-1B4E1279F892}"/>
              </a:ext>
            </a:extLst>
          </p:cNvPr>
          <p:cNvSpPr>
            <a:spLocks noGrp="1"/>
          </p:cNvSpPr>
          <p:nvPr>
            <p:ph type="subTitle" idx="1"/>
          </p:nvPr>
        </p:nvSpPr>
        <p:spPr>
          <a:xfrm>
            <a:off x="3577192" y="4106918"/>
            <a:ext cx="5037616" cy="1655762"/>
          </a:xfrm>
        </p:spPr>
        <p:txBody>
          <a:bodyPr>
            <a:normAutofit/>
          </a:bodyPr>
          <a:lstStyle/>
          <a:p>
            <a:r>
              <a:rPr lang="nl-NL" dirty="0"/>
              <a:t>20-09-2022</a:t>
            </a: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98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1FEFD-87F9-64C8-B8DF-454D8DAB9131}"/>
              </a:ext>
            </a:extLst>
          </p:cNvPr>
          <p:cNvSpPr>
            <a:spLocks noGrp="1"/>
          </p:cNvSpPr>
          <p:nvPr>
            <p:ph type="title"/>
          </p:nvPr>
        </p:nvSpPr>
        <p:spPr/>
        <p:txBody>
          <a:bodyPr/>
          <a:lstStyle/>
          <a:p>
            <a:r>
              <a:rPr lang="nl-NL" dirty="0"/>
              <a:t>Koorts </a:t>
            </a:r>
          </a:p>
        </p:txBody>
      </p:sp>
      <p:sp>
        <p:nvSpPr>
          <p:cNvPr id="3" name="Tijdelijke aanduiding voor inhoud 2">
            <a:extLst>
              <a:ext uri="{FF2B5EF4-FFF2-40B4-BE49-F238E27FC236}">
                <a16:creationId xmlns:a16="http://schemas.microsoft.com/office/drawing/2014/main" id="{C17F61ED-EEA1-E839-4ED9-52994FC3E4D7}"/>
              </a:ext>
            </a:extLst>
          </p:cNvPr>
          <p:cNvSpPr>
            <a:spLocks noGrp="1"/>
          </p:cNvSpPr>
          <p:nvPr>
            <p:ph idx="1"/>
          </p:nvPr>
        </p:nvSpPr>
        <p:spPr/>
        <p:txBody>
          <a:bodyPr/>
          <a:lstStyle/>
          <a:p>
            <a:r>
              <a:rPr lang="nl-NL" dirty="0"/>
              <a:t>Er is sprake van koorts bij honden als de lichaamstemperatuur minstens</a:t>
            </a:r>
            <a:r>
              <a:rPr lang="nl-NL" b="1" dirty="0"/>
              <a:t> 39,5 </a:t>
            </a:r>
            <a:r>
              <a:rPr lang="nl-NL" dirty="0"/>
              <a:t>ºC is</a:t>
            </a:r>
          </a:p>
          <a:p>
            <a:endParaRPr lang="nl-NL" dirty="0"/>
          </a:p>
          <a:p>
            <a:r>
              <a:rPr lang="nl-NL" dirty="0"/>
              <a:t>Koorts kan ontstaan door:</a:t>
            </a:r>
          </a:p>
          <a:p>
            <a:pPr lvl="1"/>
            <a:r>
              <a:rPr lang="nl-NL" dirty="0"/>
              <a:t>Vaccinatie</a:t>
            </a:r>
          </a:p>
          <a:p>
            <a:pPr lvl="1"/>
            <a:r>
              <a:rPr lang="nl-NL" dirty="0"/>
              <a:t>Infectie</a:t>
            </a:r>
          </a:p>
          <a:p>
            <a:pPr lvl="1"/>
            <a:r>
              <a:rPr lang="nl-NL" dirty="0"/>
              <a:t>Giftige stoffen </a:t>
            </a:r>
          </a:p>
        </p:txBody>
      </p:sp>
    </p:spTree>
    <p:extLst>
      <p:ext uri="{BB962C8B-B14F-4D97-AF65-F5344CB8AC3E}">
        <p14:creationId xmlns:p14="http://schemas.microsoft.com/office/powerpoint/2010/main" val="3765235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4FA1D6F-F7D5-6F82-B830-C77A652B3457}"/>
              </a:ext>
            </a:extLst>
          </p:cNvPr>
          <p:cNvSpPr>
            <a:spLocks noGrp="1"/>
          </p:cNvSpPr>
          <p:nvPr>
            <p:ph type="title"/>
          </p:nvPr>
        </p:nvSpPr>
        <p:spPr>
          <a:xfrm>
            <a:off x="838200" y="459863"/>
            <a:ext cx="10515600" cy="1004594"/>
          </a:xfrm>
        </p:spPr>
        <p:txBody>
          <a:bodyPr>
            <a:normAutofit/>
          </a:bodyPr>
          <a:lstStyle/>
          <a:p>
            <a:pPr algn="ctr"/>
            <a:r>
              <a:rPr lang="nl-NL" dirty="0">
                <a:solidFill>
                  <a:srgbClr val="FFFFFF"/>
                </a:solidFill>
              </a:rPr>
              <a:t>Benauwdheid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A4EF5AD8-D1E0-A1C3-42E6-72CC0E7B0727}"/>
              </a:ext>
            </a:extLst>
          </p:cNvPr>
          <p:cNvGraphicFramePr>
            <a:graphicFrameLocks noGrp="1"/>
          </p:cNvGraphicFramePr>
          <p:nvPr>
            <p:ph idx="1"/>
            <p:extLst>
              <p:ext uri="{D42A27DB-BD31-4B8C-83A1-F6EECF244321}">
                <p14:modId xmlns:p14="http://schemas.microsoft.com/office/powerpoint/2010/main" val="240281540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964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547310-4F89-A755-185A-1513EC3A21D4}"/>
              </a:ext>
            </a:extLst>
          </p:cNvPr>
          <p:cNvSpPr>
            <a:spLocks noGrp="1"/>
          </p:cNvSpPr>
          <p:nvPr>
            <p:ph type="title"/>
          </p:nvPr>
        </p:nvSpPr>
        <p:spPr>
          <a:xfrm>
            <a:off x="838200" y="643467"/>
            <a:ext cx="2951205" cy="5571066"/>
          </a:xfrm>
        </p:spPr>
        <p:txBody>
          <a:bodyPr>
            <a:normAutofit/>
          </a:bodyPr>
          <a:lstStyle/>
          <a:p>
            <a:r>
              <a:rPr lang="nl-NL" sz="2400">
                <a:solidFill>
                  <a:srgbClr val="FFFFFF"/>
                </a:solidFill>
              </a:rPr>
              <a:t>Endo/ectoparasieten </a:t>
            </a:r>
          </a:p>
        </p:txBody>
      </p:sp>
      <p:graphicFrame>
        <p:nvGraphicFramePr>
          <p:cNvPr id="5" name="Tijdelijke aanduiding voor inhoud 2">
            <a:extLst>
              <a:ext uri="{FF2B5EF4-FFF2-40B4-BE49-F238E27FC236}">
                <a16:creationId xmlns:a16="http://schemas.microsoft.com/office/drawing/2014/main" id="{8672793B-BB48-3459-A594-FF2CEF8157A0}"/>
              </a:ext>
            </a:extLst>
          </p:cNvPr>
          <p:cNvGraphicFramePr>
            <a:graphicFrameLocks noGrp="1"/>
          </p:cNvGraphicFramePr>
          <p:nvPr>
            <p:ph idx="1"/>
            <p:extLst>
              <p:ext uri="{D42A27DB-BD31-4B8C-83A1-F6EECF244321}">
                <p14:modId xmlns:p14="http://schemas.microsoft.com/office/powerpoint/2010/main" val="47099630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394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icroscopische weergave van cellen">
            <a:extLst>
              <a:ext uri="{FF2B5EF4-FFF2-40B4-BE49-F238E27FC236}">
                <a16:creationId xmlns:a16="http://schemas.microsoft.com/office/drawing/2014/main" id="{3D1B7957-656A-6A1C-8CB0-D451C0939877}"/>
              </a:ext>
            </a:extLst>
          </p:cNvPr>
          <p:cNvPicPr>
            <a:picLocks noChangeAspect="1"/>
          </p:cNvPicPr>
          <p:nvPr/>
        </p:nvPicPr>
        <p:blipFill rotWithShape="1">
          <a:blip r:embed="rId2"/>
          <a:srcRect l="20649" r="2624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33A52CE-4C33-1D67-56A8-D4E355F5FD4A}"/>
              </a:ext>
            </a:extLst>
          </p:cNvPr>
          <p:cNvSpPr>
            <a:spLocks noGrp="1"/>
          </p:cNvSpPr>
          <p:nvPr>
            <p:ph type="title"/>
          </p:nvPr>
        </p:nvSpPr>
        <p:spPr>
          <a:xfrm>
            <a:off x="5827048" y="407987"/>
            <a:ext cx="5721484" cy="1325563"/>
          </a:xfrm>
        </p:spPr>
        <p:txBody>
          <a:bodyPr>
            <a:normAutofit/>
          </a:bodyPr>
          <a:lstStyle/>
          <a:p>
            <a:r>
              <a:rPr lang="nl-NL" dirty="0" err="1"/>
              <a:t>Endo</a:t>
            </a:r>
            <a:r>
              <a:rPr lang="nl-NL" dirty="0"/>
              <a:t>/</a:t>
            </a:r>
            <a:r>
              <a:rPr lang="nl-NL" dirty="0" err="1"/>
              <a:t>ectoparasieten</a:t>
            </a:r>
            <a:endParaRPr lang="nl-NL" dirty="0"/>
          </a:p>
        </p:txBody>
      </p:sp>
      <p:sp>
        <p:nvSpPr>
          <p:cNvPr id="3" name="Tijdelijke aanduiding voor inhoud 2">
            <a:extLst>
              <a:ext uri="{FF2B5EF4-FFF2-40B4-BE49-F238E27FC236}">
                <a16:creationId xmlns:a16="http://schemas.microsoft.com/office/drawing/2014/main" id="{7F7E6463-E26F-964B-7E28-B9E469ED83EF}"/>
              </a:ext>
            </a:extLst>
          </p:cNvPr>
          <p:cNvSpPr>
            <a:spLocks noGrp="1"/>
          </p:cNvSpPr>
          <p:nvPr>
            <p:ph idx="1"/>
          </p:nvPr>
        </p:nvSpPr>
        <p:spPr>
          <a:xfrm>
            <a:off x="5827048" y="1868487"/>
            <a:ext cx="5721484" cy="4351338"/>
          </a:xfrm>
        </p:spPr>
        <p:txBody>
          <a:bodyPr>
            <a:normAutofit/>
          </a:bodyPr>
          <a:lstStyle/>
          <a:p>
            <a:r>
              <a:rPr lang="nl-NL" dirty="0"/>
              <a:t>Een ectoparasiet is een parasiet die op de oppervlakte van dieren leeft.</a:t>
            </a:r>
          </a:p>
          <a:p>
            <a:endParaRPr lang="nl-NL" dirty="0"/>
          </a:p>
          <a:p>
            <a:pPr lvl="1"/>
            <a:r>
              <a:rPr lang="nl-NL" dirty="0"/>
              <a:t>Vlooien</a:t>
            </a:r>
          </a:p>
          <a:p>
            <a:pPr lvl="1"/>
            <a:r>
              <a:rPr lang="nl-NL" dirty="0"/>
              <a:t>Teken</a:t>
            </a:r>
          </a:p>
          <a:p>
            <a:pPr lvl="1"/>
            <a:r>
              <a:rPr lang="nl-NL" dirty="0"/>
              <a:t>Luizen</a:t>
            </a:r>
          </a:p>
          <a:p>
            <a:pPr lvl="1"/>
            <a:r>
              <a:rPr lang="nl-NL" dirty="0"/>
              <a:t>Mijten</a:t>
            </a:r>
          </a:p>
          <a:p>
            <a:pPr lvl="1"/>
            <a:r>
              <a:rPr lang="nl-NL" dirty="0"/>
              <a:t>larven</a:t>
            </a:r>
          </a:p>
        </p:txBody>
      </p:sp>
    </p:spTree>
    <p:extLst>
      <p:ext uri="{BB962C8B-B14F-4D97-AF65-F5344CB8AC3E}">
        <p14:creationId xmlns:p14="http://schemas.microsoft.com/office/powerpoint/2010/main" val="191098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0F1DA-A6F5-DA84-494C-003124B06648}"/>
              </a:ext>
            </a:extLst>
          </p:cNvPr>
          <p:cNvSpPr>
            <a:spLocks noGrp="1"/>
          </p:cNvSpPr>
          <p:nvPr>
            <p:ph type="title"/>
          </p:nvPr>
        </p:nvSpPr>
        <p:spPr/>
        <p:txBody>
          <a:bodyPr/>
          <a:lstStyle/>
          <a:p>
            <a:r>
              <a:rPr lang="nl-NL" dirty="0"/>
              <a:t>Schimmelinfecties </a:t>
            </a:r>
          </a:p>
        </p:txBody>
      </p:sp>
      <p:sp>
        <p:nvSpPr>
          <p:cNvPr id="3" name="Tijdelijke aanduiding voor inhoud 2">
            <a:extLst>
              <a:ext uri="{FF2B5EF4-FFF2-40B4-BE49-F238E27FC236}">
                <a16:creationId xmlns:a16="http://schemas.microsoft.com/office/drawing/2014/main" id="{CD09141C-93D8-DCB3-7410-5E5A8E84DB21}"/>
              </a:ext>
            </a:extLst>
          </p:cNvPr>
          <p:cNvSpPr>
            <a:spLocks noGrp="1"/>
          </p:cNvSpPr>
          <p:nvPr>
            <p:ph idx="1"/>
          </p:nvPr>
        </p:nvSpPr>
        <p:spPr>
          <a:xfrm>
            <a:off x="838200" y="1844675"/>
            <a:ext cx="10515600" cy="3859742"/>
          </a:xfrm>
        </p:spPr>
        <p:txBody>
          <a:bodyPr>
            <a:normAutofit fontScale="85000" lnSpcReduction="20000"/>
          </a:bodyPr>
          <a:lstStyle/>
          <a:p>
            <a:r>
              <a:rPr lang="nl-NL" dirty="0"/>
              <a:t>Dieren kunnen een schimmelinfectie oplopen na direct contact met sporen die ín de vacht aanwezig zijn. Besmet raken via sporen in de omgeving is zeldzaam</a:t>
            </a:r>
          </a:p>
          <a:p>
            <a:endParaRPr lang="nl-NL" dirty="0"/>
          </a:p>
          <a:p>
            <a:r>
              <a:rPr lang="nl-NL" dirty="0"/>
              <a:t>Planten voort door sporen</a:t>
            </a:r>
          </a:p>
          <a:p>
            <a:endParaRPr lang="nl-NL" dirty="0"/>
          </a:p>
          <a:p>
            <a:r>
              <a:rPr lang="nl-NL" dirty="0"/>
              <a:t>Symptomen:</a:t>
            </a:r>
          </a:p>
          <a:p>
            <a:pPr lvl="1"/>
            <a:r>
              <a:rPr lang="nl-NL" dirty="0"/>
              <a:t>Korstjes</a:t>
            </a:r>
          </a:p>
          <a:p>
            <a:pPr lvl="1"/>
            <a:r>
              <a:rPr lang="nl-NL" dirty="0"/>
              <a:t>Pukkeltjes</a:t>
            </a:r>
          </a:p>
          <a:p>
            <a:pPr lvl="1"/>
            <a:r>
              <a:rPr lang="nl-NL" dirty="0"/>
              <a:t>Schilfers</a:t>
            </a:r>
          </a:p>
          <a:p>
            <a:pPr lvl="1"/>
            <a:r>
              <a:rPr lang="nl-NL" dirty="0"/>
              <a:t>Kale plekken</a:t>
            </a:r>
          </a:p>
          <a:p>
            <a:pPr lvl="1"/>
            <a:r>
              <a:rPr lang="nl-NL" dirty="0"/>
              <a:t>Jeuk </a:t>
            </a:r>
          </a:p>
        </p:txBody>
      </p:sp>
    </p:spTree>
    <p:extLst>
      <p:ext uri="{BB962C8B-B14F-4D97-AF65-F5344CB8AC3E}">
        <p14:creationId xmlns:p14="http://schemas.microsoft.com/office/powerpoint/2010/main" val="2784694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905FE6-3E22-3091-6007-7FBC4F381A25}"/>
              </a:ext>
            </a:extLst>
          </p:cNvPr>
          <p:cNvSpPr>
            <a:spLocks noGrp="1"/>
          </p:cNvSpPr>
          <p:nvPr>
            <p:ph type="title"/>
          </p:nvPr>
        </p:nvSpPr>
        <p:spPr>
          <a:xfrm>
            <a:off x="686834" y="591344"/>
            <a:ext cx="3200400" cy="5585619"/>
          </a:xfrm>
        </p:spPr>
        <p:txBody>
          <a:bodyPr>
            <a:normAutofit/>
          </a:bodyPr>
          <a:lstStyle/>
          <a:p>
            <a:r>
              <a:rPr lang="nl-NL">
                <a:solidFill>
                  <a:srgbClr val="FFFFFF"/>
                </a:solidFill>
              </a:rPr>
              <a:t>Maagtorsie </a:t>
            </a:r>
          </a:p>
        </p:txBody>
      </p:sp>
      <p:sp>
        <p:nvSpPr>
          <p:cNvPr id="3" name="Tijdelijke aanduiding voor inhoud 2">
            <a:extLst>
              <a:ext uri="{FF2B5EF4-FFF2-40B4-BE49-F238E27FC236}">
                <a16:creationId xmlns:a16="http://schemas.microsoft.com/office/drawing/2014/main" id="{63FA9909-83C1-5646-1305-52D77FC475ED}"/>
              </a:ext>
            </a:extLst>
          </p:cNvPr>
          <p:cNvSpPr>
            <a:spLocks noGrp="1"/>
          </p:cNvSpPr>
          <p:nvPr>
            <p:ph idx="1"/>
          </p:nvPr>
        </p:nvSpPr>
        <p:spPr>
          <a:xfrm>
            <a:off x="4447308" y="591344"/>
            <a:ext cx="6906491" cy="5585619"/>
          </a:xfrm>
        </p:spPr>
        <p:txBody>
          <a:bodyPr anchor="ctr">
            <a:normAutofit/>
          </a:bodyPr>
          <a:lstStyle/>
          <a:p>
            <a:r>
              <a:rPr lang="nl-NL" dirty="0"/>
              <a:t>Heel gevaarlijk, kan tot de dood leiden.</a:t>
            </a:r>
          </a:p>
          <a:p>
            <a:pPr marL="0" indent="0">
              <a:buNone/>
            </a:pPr>
            <a:endParaRPr lang="nl-NL" dirty="0"/>
          </a:p>
          <a:p>
            <a:r>
              <a:rPr lang="nl-NL" dirty="0"/>
              <a:t>Is een kanteling van de maag om zijn eigen as heen</a:t>
            </a:r>
          </a:p>
          <a:p>
            <a:pPr lvl="1"/>
            <a:r>
              <a:rPr lang="nl-NL" dirty="0"/>
              <a:t>Lichaam krijgt daarna te weinig zuurstof</a:t>
            </a:r>
          </a:p>
          <a:p>
            <a:pPr marL="457200" lvl="1" indent="0">
              <a:buNone/>
            </a:pPr>
            <a:endParaRPr lang="nl-NL" dirty="0"/>
          </a:p>
          <a:p>
            <a:r>
              <a:rPr lang="nl-NL" dirty="0"/>
              <a:t>Kan komen door voeding, maar kan ook erfelijk zijn. Vaak zien we maagtorsies bij grotere rassen</a:t>
            </a:r>
          </a:p>
          <a:p>
            <a:endParaRPr lang="nl-NL" dirty="0"/>
          </a:p>
          <a:p>
            <a:endParaRPr lang="nl-NL" dirty="0"/>
          </a:p>
          <a:p>
            <a:endParaRPr lang="nl-NL"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1783F4D-E92C-F81C-9E74-7B59ACF67AEE}"/>
              </a:ext>
            </a:extLst>
          </p:cNvPr>
          <p:cNvSpPr>
            <a:spLocks noGrp="1"/>
          </p:cNvSpPr>
          <p:nvPr>
            <p:ph type="title"/>
          </p:nvPr>
        </p:nvSpPr>
        <p:spPr>
          <a:xfrm>
            <a:off x="838200" y="643467"/>
            <a:ext cx="2951205" cy="5571066"/>
          </a:xfrm>
        </p:spPr>
        <p:txBody>
          <a:bodyPr>
            <a:normAutofit/>
          </a:bodyPr>
          <a:lstStyle/>
          <a:p>
            <a:r>
              <a:rPr lang="nl-NL">
                <a:solidFill>
                  <a:srgbClr val="FFFFFF"/>
                </a:solidFill>
              </a:rPr>
              <a:t>Maagtorsie </a:t>
            </a:r>
          </a:p>
        </p:txBody>
      </p:sp>
      <p:graphicFrame>
        <p:nvGraphicFramePr>
          <p:cNvPr id="5" name="Tijdelijke aanduiding voor inhoud 2">
            <a:extLst>
              <a:ext uri="{FF2B5EF4-FFF2-40B4-BE49-F238E27FC236}">
                <a16:creationId xmlns:a16="http://schemas.microsoft.com/office/drawing/2014/main" id="{851AED72-8114-B6A8-ED00-AF84D2F14FD6}"/>
              </a:ext>
            </a:extLst>
          </p:cNvPr>
          <p:cNvGraphicFramePr>
            <a:graphicFrameLocks noGrp="1"/>
          </p:cNvGraphicFramePr>
          <p:nvPr>
            <p:ph idx="1"/>
            <p:extLst>
              <p:ext uri="{D42A27DB-BD31-4B8C-83A1-F6EECF244321}">
                <p14:modId xmlns:p14="http://schemas.microsoft.com/office/powerpoint/2010/main" val="355332592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05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FD3A2AC-B1F6-C6B3-5857-3AF831FC7195}"/>
              </a:ext>
            </a:extLst>
          </p:cNvPr>
          <p:cNvSpPr>
            <a:spLocks noGrp="1"/>
          </p:cNvSpPr>
          <p:nvPr>
            <p:ph type="title"/>
          </p:nvPr>
        </p:nvSpPr>
        <p:spPr>
          <a:xfrm>
            <a:off x="838200" y="643467"/>
            <a:ext cx="2951205" cy="5571066"/>
          </a:xfrm>
        </p:spPr>
        <p:txBody>
          <a:bodyPr>
            <a:normAutofit/>
          </a:bodyPr>
          <a:lstStyle/>
          <a:p>
            <a:r>
              <a:rPr lang="nl-NL" sz="1800">
                <a:solidFill>
                  <a:srgbClr val="FFFFFF"/>
                </a:solidFill>
              </a:rPr>
              <a:t>Niesziekte/kattenkrabziekte </a:t>
            </a:r>
          </a:p>
        </p:txBody>
      </p:sp>
      <p:graphicFrame>
        <p:nvGraphicFramePr>
          <p:cNvPr id="15" name="Tijdelijke aanduiding voor inhoud 2">
            <a:extLst>
              <a:ext uri="{FF2B5EF4-FFF2-40B4-BE49-F238E27FC236}">
                <a16:creationId xmlns:a16="http://schemas.microsoft.com/office/drawing/2014/main" id="{3C3B4252-7E9B-359C-B493-FADFA8866676}"/>
              </a:ext>
            </a:extLst>
          </p:cNvPr>
          <p:cNvGraphicFramePr>
            <a:graphicFrameLocks noGrp="1"/>
          </p:cNvGraphicFramePr>
          <p:nvPr>
            <p:ph idx="1"/>
            <p:extLst>
              <p:ext uri="{D42A27DB-BD31-4B8C-83A1-F6EECF244321}">
                <p14:modId xmlns:p14="http://schemas.microsoft.com/office/powerpoint/2010/main" val="233060298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118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7A178D1-EE19-2813-996C-CE6B8DE9F9BC}"/>
              </a:ext>
            </a:extLst>
          </p:cNvPr>
          <p:cNvSpPr>
            <a:spLocks noGrp="1"/>
          </p:cNvSpPr>
          <p:nvPr>
            <p:ph type="title"/>
          </p:nvPr>
        </p:nvSpPr>
        <p:spPr>
          <a:xfrm>
            <a:off x="838200" y="643467"/>
            <a:ext cx="2951205" cy="5571066"/>
          </a:xfrm>
        </p:spPr>
        <p:txBody>
          <a:bodyPr>
            <a:normAutofit/>
          </a:bodyPr>
          <a:lstStyle/>
          <a:p>
            <a:r>
              <a:rPr lang="nl-NL" sz="1800" dirty="0">
                <a:solidFill>
                  <a:srgbClr val="FFFFFF"/>
                </a:solidFill>
              </a:rPr>
              <a:t>Niesziekte/kattenkrabziekte</a:t>
            </a:r>
          </a:p>
        </p:txBody>
      </p:sp>
      <p:graphicFrame>
        <p:nvGraphicFramePr>
          <p:cNvPr id="5" name="Tijdelijke aanduiding voor inhoud 2">
            <a:extLst>
              <a:ext uri="{FF2B5EF4-FFF2-40B4-BE49-F238E27FC236}">
                <a16:creationId xmlns:a16="http://schemas.microsoft.com/office/drawing/2014/main" id="{A9740DBA-12FE-1F53-C44C-914F677B3D87}"/>
              </a:ext>
            </a:extLst>
          </p:cNvPr>
          <p:cNvGraphicFramePr>
            <a:graphicFrameLocks noGrp="1"/>
          </p:cNvGraphicFramePr>
          <p:nvPr>
            <p:ph idx="1"/>
            <p:extLst>
              <p:ext uri="{D42A27DB-BD31-4B8C-83A1-F6EECF244321}">
                <p14:modId xmlns:p14="http://schemas.microsoft.com/office/powerpoint/2010/main" val="228361414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22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EBC3B18-7292-1B1B-C045-8E76BBD550FA}"/>
              </a:ext>
            </a:extLst>
          </p:cNvPr>
          <p:cNvSpPr>
            <a:spLocks noGrp="1"/>
          </p:cNvSpPr>
          <p:nvPr>
            <p:ph type="title"/>
          </p:nvPr>
        </p:nvSpPr>
        <p:spPr>
          <a:xfrm>
            <a:off x="838200" y="643467"/>
            <a:ext cx="2951205" cy="5571066"/>
          </a:xfrm>
        </p:spPr>
        <p:txBody>
          <a:bodyPr>
            <a:normAutofit/>
          </a:bodyPr>
          <a:lstStyle/>
          <a:p>
            <a:r>
              <a:rPr lang="nl-NL">
                <a:solidFill>
                  <a:srgbClr val="FFFFFF"/>
                </a:solidFill>
              </a:rPr>
              <a:t>Struviet </a:t>
            </a:r>
          </a:p>
        </p:txBody>
      </p:sp>
      <p:graphicFrame>
        <p:nvGraphicFramePr>
          <p:cNvPr id="5" name="Tijdelijke aanduiding voor inhoud 2">
            <a:extLst>
              <a:ext uri="{FF2B5EF4-FFF2-40B4-BE49-F238E27FC236}">
                <a16:creationId xmlns:a16="http://schemas.microsoft.com/office/drawing/2014/main" id="{8F55DDC3-DC12-78C2-6E19-1D692BA1BB68}"/>
              </a:ext>
            </a:extLst>
          </p:cNvPr>
          <p:cNvGraphicFramePr>
            <a:graphicFrameLocks noGrp="1"/>
          </p:cNvGraphicFramePr>
          <p:nvPr>
            <p:ph idx="1"/>
            <p:extLst>
              <p:ext uri="{D42A27DB-BD31-4B8C-83A1-F6EECF244321}">
                <p14:modId xmlns:p14="http://schemas.microsoft.com/office/powerpoint/2010/main" val="74186643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89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24D7B76-CFF0-BAF7-16A6-EC532286C370}"/>
              </a:ext>
            </a:extLst>
          </p:cNvPr>
          <p:cNvSpPr>
            <a:spLocks noGrp="1"/>
          </p:cNvSpPr>
          <p:nvPr>
            <p:ph type="title"/>
          </p:nvPr>
        </p:nvSpPr>
        <p:spPr>
          <a:xfrm>
            <a:off x="838200" y="643467"/>
            <a:ext cx="2951205" cy="5571066"/>
          </a:xfrm>
        </p:spPr>
        <p:txBody>
          <a:bodyPr>
            <a:normAutofit/>
          </a:bodyPr>
          <a:lstStyle/>
          <a:p>
            <a:r>
              <a:rPr lang="nl-NL">
                <a:solidFill>
                  <a:srgbClr val="FFFFFF"/>
                </a:solidFill>
              </a:rPr>
              <a:t>Inhoud deze les</a:t>
            </a:r>
          </a:p>
        </p:txBody>
      </p:sp>
      <p:graphicFrame>
        <p:nvGraphicFramePr>
          <p:cNvPr id="5" name="Tijdelijke aanduiding voor inhoud 2">
            <a:extLst>
              <a:ext uri="{FF2B5EF4-FFF2-40B4-BE49-F238E27FC236}">
                <a16:creationId xmlns:a16="http://schemas.microsoft.com/office/drawing/2014/main" id="{18E91E74-4C90-90F5-39AC-DA80CE35E50F}"/>
              </a:ext>
            </a:extLst>
          </p:cNvPr>
          <p:cNvGraphicFramePr>
            <a:graphicFrameLocks noGrp="1"/>
          </p:cNvGraphicFramePr>
          <p:nvPr>
            <p:ph idx="1"/>
            <p:extLst>
              <p:ext uri="{D42A27DB-BD31-4B8C-83A1-F6EECF244321}">
                <p14:modId xmlns:p14="http://schemas.microsoft.com/office/powerpoint/2010/main" val="194357644"/>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05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9091832-D00E-8C22-C8FC-0400D1992B44}"/>
              </a:ext>
            </a:extLst>
          </p:cNvPr>
          <p:cNvSpPr>
            <a:spLocks noGrp="1"/>
          </p:cNvSpPr>
          <p:nvPr>
            <p:ph type="title"/>
          </p:nvPr>
        </p:nvSpPr>
        <p:spPr>
          <a:xfrm>
            <a:off x="5894962" y="479493"/>
            <a:ext cx="5458838" cy="1325563"/>
          </a:xfrm>
        </p:spPr>
        <p:txBody>
          <a:bodyPr>
            <a:normAutofit/>
          </a:bodyPr>
          <a:lstStyle/>
          <a:p>
            <a:r>
              <a:rPr lang="nl-NL" dirty="0"/>
              <a:t>HD/ED</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010A8893-F8AD-738E-A1B5-C724089F56B1}"/>
              </a:ext>
            </a:extLst>
          </p:cNvPr>
          <p:cNvPicPr>
            <a:picLocks noChangeAspect="1"/>
          </p:cNvPicPr>
          <p:nvPr/>
        </p:nvPicPr>
        <p:blipFill>
          <a:blip r:embed="rId2"/>
          <a:stretch>
            <a:fillRect/>
          </a:stretch>
        </p:blipFill>
        <p:spPr>
          <a:xfrm>
            <a:off x="703182" y="1092787"/>
            <a:ext cx="4777381" cy="45026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ijdelijke aanduiding voor inhoud 2">
            <a:extLst>
              <a:ext uri="{FF2B5EF4-FFF2-40B4-BE49-F238E27FC236}">
                <a16:creationId xmlns:a16="http://schemas.microsoft.com/office/drawing/2014/main" id="{EB170575-AF2B-9399-45BA-003C2057A708}"/>
              </a:ext>
            </a:extLst>
          </p:cNvPr>
          <p:cNvSpPr>
            <a:spLocks noGrp="1"/>
          </p:cNvSpPr>
          <p:nvPr>
            <p:ph idx="1"/>
          </p:nvPr>
        </p:nvSpPr>
        <p:spPr>
          <a:xfrm>
            <a:off x="5894962" y="1984443"/>
            <a:ext cx="5458838" cy="4192520"/>
          </a:xfrm>
        </p:spPr>
        <p:txBody>
          <a:bodyPr>
            <a:normAutofit/>
          </a:bodyPr>
          <a:lstStyle/>
          <a:p>
            <a:r>
              <a:rPr lang="nl-NL" sz="2400" dirty="0"/>
              <a:t>HD</a:t>
            </a:r>
          </a:p>
          <a:p>
            <a:pPr marL="0" indent="0">
              <a:buNone/>
            </a:pPr>
            <a:endParaRPr lang="nl-NL" sz="2400" dirty="0"/>
          </a:p>
          <a:p>
            <a:r>
              <a:rPr lang="nl-NL" sz="2400" dirty="0"/>
              <a:t>Heupdysplasie is de meest voorkomende groeiaandoening aan de heup bij honden. Het wordt ook wel HD genoemd. Het heeft een erfelijke aanleg en kan bij jonge en oudere honden voorkomen.</a:t>
            </a:r>
          </a:p>
          <a:p>
            <a:endParaRPr lang="nl-NL" sz="2400" dirty="0"/>
          </a:p>
          <a:p>
            <a:endParaRPr lang="nl-NL" sz="2400" dirty="0"/>
          </a:p>
          <a:p>
            <a:endParaRPr lang="nl-NL" sz="2400" dirty="0"/>
          </a:p>
        </p:txBody>
      </p:sp>
    </p:spTree>
    <p:extLst>
      <p:ext uri="{BB962C8B-B14F-4D97-AF65-F5344CB8AC3E}">
        <p14:creationId xmlns:p14="http://schemas.microsoft.com/office/powerpoint/2010/main" val="1390493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82DA181-B25E-CC0A-CB61-C22D851246B7}"/>
              </a:ext>
            </a:extLst>
          </p:cNvPr>
          <p:cNvSpPr>
            <a:spLocks noGrp="1"/>
          </p:cNvSpPr>
          <p:nvPr>
            <p:ph type="title"/>
          </p:nvPr>
        </p:nvSpPr>
        <p:spPr>
          <a:xfrm>
            <a:off x="5894962" y="479493"/>
            <a:ext cx="5458838" cy="1325563"/>
          </a:xfrm>
        </p:spPr>
        <p:txBody>
          <a:bodyPr>
            <a:normAutofit/>
          </a:bodyPr>
          <a:lstStyle/>
          <a:p>
            <a:r>
              <a:rPr lang="nl-NL" dirty="0"/>
              <a:t>HD/ED</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09388253-0600-2373-722E-D719C7997098}"/>
              </a:ext>
            </a:extLst>
          </p:cNvPr>
          <p:cNvPicPr>
            <a:picLocks noChangeAspect="1"/>
          </p:cNvPicPr>
          <p:nvPr/>
        </p:nvPicPr>
        <p:blipFill>
          <a:blip r:embed="rId2"/>
          <a:stretch>
            <a:fillRect/>
          </a:stretch>
        </p:blipFill>
        <p:spPr>
          <a:xfrm>
            <a:off x="703182" y="1869112"/>
            <a:ext cx="4777381" cy="29500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ijdelijke aanduiding voor inhoud 2">
            <a:extLst>
              <a:ext uri="{FF2B5EF4-FFF2-40B4-BE49-F238E27FC236}">
                <a16:creationId xmlns:a16="http://schemas.microsoft.com/office/drawing/2014/main" id="{E48E7AE4-7E10-1E07-CC32-2162B10C5A22}"/>
              </a:ext>
            </a:extLst>
          </p:cNvPr>
          <p:cNvSpPr>
            <a:spLocks noGrp="1"/>
          </p:cNvSpPr>
          <p:nvPr>
            <p:ph idx="1"/>
          </p:nvPr>
        </p:nvSpPr>
        <p:spPr>
          <a:xfrm>
            <a:off x="5894962" y="1984443"/>
            <a:ext cx="5458838" cy="4192520"/>
          </a:xfrm>
        </p:spPr>
        <p:txBody>
          <a:bodyPr>
            <a:normAutofit/>
          </a:bodyPr>
          <a:lstStyle/>
          <a:p>
            <a:r>
              <a:rPr lang="nl-NL" sz="1500"/>
              <a:t>Het buigen en vooral strekken van één of allebei de voorpoten doet pijn en al snel loopt uw hond mank. Dikke kans dat uw hond last heeft van elleboogdysplasie (ED).</a:t>
            </a:r>
          </a:p>
          <a:p>
            <a:endParaRPr lang="nl-NL" sz="1500"/>
          </a:p>
          <a:p>
            <a:r>
              <a:rPr lang="nl-NL" sz="1500"/>
              <a:t>De elleboog is het scharniergewricht in de voorpoten. Het gewricht zit tussen het opperarmbeen in de bovenarm en het spaakbeen en de ellepijp in de onderarm. Ter versteviging van dit gewricht is de ellepijp extra lang en heeft een aantal uitstulpingen die met het opperarmbeen scharnieren.</a:t>
            </a:r>
          </a:p>
          <a:p>
            <a:endParaRPr lang="nl-NL" sz="1500"/>
          </a:p>
          <a:p>
            <a:r>
              <a:rPr lang="nl-NL" sz="1500"/>
              <a:t>Deze uitstekende stukjes bot maken het gewricht sterk, maar ook complex. Kleine afwijkingen in de groei van uw hond kunnen daardoor grote gevolgen hebben.</a:t>
            </a:r>
          </a:p>
        </p:txBody>
      </p:sp>
    </p:spTree>
    <p:extLst>
      <p:ext uri="{BB962C8B-B14F-4D97-AF65-F5344CB8AC3E}">
        <p14:creationId xmlns:p14="http://schemas.microsoft.com/office/powerpoint/2010/main" val="314661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78D6A-58DF-0B9F-9557-FD6B894263A3}"/>
              </a:ext>
            </a:extLst>
          </p:cNvPr>
          <p:cNvSpPr>
            <a:spLocks noGrp="1"/>
          </p:cNvSpPr>
          <p:nvPr>
            <p:ph type="title"/>
          </p:nvPr>
        </p:nvSpPr>
        <p:spPr/>
        <p:txBody>
          <a:bodyPr/>
          <a:lstStyle/>
          <a:p>
            <a:r>
              <a:rPr lang="nl-NL" dirty="0"/>
              <a:t>EPILEPSIE </a:t>
            </a:r>
          </a:p>
        </p:txBody>
      </p:sp>
      <p:sp>
        <p:nvSpPr>
          <p:cNvPr id="3" name="Tijdelijke aanduiding voor inhoud 2">
            <a:extLst>
              <a:ext uri="{FF2B5EF4-FFF2-40B4-BE49-F238E27FC236}">
                <a16:creationId xmlns:a16="http://schemas.microsoft.com/office/drawing/2014/main" id="{BC97CCC1-2E49-7C14-89A2-7F1512189730}"/>
              </a:ext>
            </a:extLst>
          </p:cNvPr>
          <p:cNvSpPr>
            <a:spLocks noGrp="1"/>
          </p:cNvSpPr>
          <p:nvPr>
            <p:ph idx="1"/>
          </p:nvPr>
        </p:nvSpPr>
        <p:spPr/>
        <p:txBody>
          <a:bodyPr>
            <a:normAutofit fontScale="92500" lnSpcReduction="20000"/>
          </a:bodyPr>
          <a:lstStyle/>
          <a:p>
            <a:r>
              <a:rPr lang="nl-NL" dirty="0"/>
              <a:t>Epilepsie is een geregeld voorkomende aandoening. Een typische epileptische aanval uit zich in ongecontroleerde spierkrampen terwijl een de hond buiten bewustzijn is.</a:t>
            </a:r>
          </a:p>
          <a:p>
            <a:endParaRPr lang="nl-NL" dirty="0"/>
          </a:p>
          <a:p>
            <a:r>
              <a:rPr lang="nl-NL" dirty="0"/>
              <a:t> Wanneer starten we de behandeling met medicatie?</a:t>
            </a:r>
          </a:p>
          <a:p>
            <a:pPr marL="0" indent="0">
              <a:buNone/>
            </a:pPr>
            <a:endParaRPr lang="nl-NL" dirty="0"/>
          </a:p>
          <a:p>
            <a:pPr lvl="1"/>
            <a:r>
              <a:rPr lang="nl-NL" dirty="0"/>
              <a:t>Bij clustering (meerdere aanvallen in een kort tijdsbestek)</a:t>
            </a:r>
          </a:p>
          <a:p>
            <a:pPr lvl="1"/>
            <a:r>
              <a:rPr lang="nl-NL" dirty="0"/>
              <a:t>Als een dier binnen een half jaar een tweede aanval krijgt.</a:t>
            </a:r>
          </a:p>
          <a:p>
            <a:pPr lvl="1"/>
            <a:r>
              <a:rPr lang="nl-NL" dirty="0"/>
              <a:t>Als het dier niet goed in de gaten te houden is bij de eigenaar thuis.</a:t>
            </a:r>
          </a:p>
          <a:p>
            <a:pPr lvl="1"/>
            <a:r>
              <a:rPr lang="nl-NL" dirty="0"/>
              <a:t>Bepaalde rassen waarvan bekend is dat ze moeilijk onder controle te brengen zijn. Denk aan de Duitse Herder, de Australische herder, de Golden </a:t>
            </a:r>
            <a:r>
              <a:rPr lang="nl-NL" dirty="0" err="1"/>
              <a:t>Retriever</a:t>
            </a:r>
            <a:r>
              <a:rPr lang="nl-NL" dirty="0"/>
              <a:t>, alle doggen en de Sint Bernard.</a:t>
            </a:r>
          </a:p>
          <a:p>
            <a:endParaRPr lang="nl-NL" dirty="0"/>
          </a:p>
        </p:txBody>
      </p:sp>
    </p:spTree>
    <p:extLst>
      <p:ext uri="{BB962C8B-B14F-4D97-AF65-F5344CB8AC3E}">
        <p14:creationId xmlns:p14="http://schemas.microsoft.com/office/powerpoint/2010/main" val="937465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B682FCD-291B-2D74-56DA-E2D733D8A1D9}"/>
              </a:ext>
            </a:extLst>
          </p:cNvPr>
          <p:cNvSpPr>
            <a:spLocks noGrp="1"/>
          </p:cNvSpPr>
          <p:nvPr>
            <p:ph type="title"/>
          </p:nvPr>
        </p:nvSpPr>
        <p:spPr>
          <a:xfrm>
            <a:off x="838200" y="643467"/>
            <a:ext cx="2951205" cy="5571066"/>
          </a:xfrm>
        </p:spPr>
        <p:txBody>
          <a:bodyPr>
            <a:normAutofit/>
          </a:bodyPr>
          <a:lstStyle/>
          <a:p>
            <a:r>
              <a:rPr lang="nl-NL" sz="4100">
                <a:solidFill>
                  <a:srgbClr val="FFFFFF"/>
                </a:solidFill>
              </a:rPr>
              <a:t>Bracheyfalie ( BOAS )</a:t>
            </a:r>
          </a:p>
        </p:txBody>
      </p:sp>
      <p:graphicFrame>
        <p:nvGraphicFramePr>
          <p:cNvPr id="5" name="Tijdelijke aanduiding voor inhoud 2">
            <a:extLst>
              <a:ext uri="{FF2B5EF4-FFF2-40B4-BE49-F238E27FC236}">
                <a16:creationId xmlns:a16="http://schemas.microsoft.com/office/drawing/2014/main" id="{1F26B2D2-8B8F-26E6-3884-2826DBA97EC2}"/>
              </a:ext>
            </a:extLst>
          </p:cNvPr>
          <p:cNvGraphicFramePr>
            <a:graphicFrameLocks noGrp="1"/>
          </p:cNvGraphicFramePr>
          <p:nvPr>
            <p:ph idx="1"/>
            <p:extLst>
              <p:ext uri="{D42A27DB-BD31-4B8C-83A1-F6EECF244321}">
                <p14:modId xmlns:p14="http://schemas.microsoft.com/office/powerpoint/2010/main" val="2633859919"/>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976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A3F9DB-B144-47A4-9DB2-706C3908B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3D9A74CD-249A-437B-A289-41367603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onker zeepaard">
            <a:extLst>
              <a:ext uri="{FF2B5EF4-FFF2-40B4-BE49-F238E27FC236}">
                <a16:creationId xmlns:a16="http://schemas.microsoft.com/office/drawing/2014/main" id="{513DD535-5359-10FE-EE21-73911EABEF22}"/>
              </a:ext>
            </a:extLst>
          </p:cNvPr>
          <p:cNvPicPr>
            <a:picLocks noChangeAspect="1"/>
          </p:cNvPicPr>
          <p:nvPr/>
        </p:nvPicPr>
        <p:blipFill rotWithShape="1">
          <a:blip r:embed="rId2">
            <a:alphaModFix amt="35000"/>
          </a:blip>
          <a:srcRect t="15413"/>
          <a:stretch/>
        </p:blipFill>
        <p:spPr>
          <a:xfrm>
            <a:off x="25007" y="10"/>
            <a:ext cx="12191980" cy="6857990"/>
          </a:xfrm>
          <a:prstGeom prst="rect">
            <a:avLst/>
          </a:prstGeom>
        </p:spPr>
      </p:pic>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E8194C4-02EC-2DB2-FDFB-A024CF5DE2E2}"/>
              </a:ext>
            </a:extLst>
          </p:cNvPr>
          <p:cNvSpPr>
            <a:spLocks noGrp="1"/>
          </p:cNvSpPr>
          <p:nvPr>
            <p:ph type="title"/>
          </p:nvPr>
        </p:nvSpPr>
        <p:spPr>
          <a:xfrm>
            <a:off x="1171074" y="1396686"/>
            <a:ext cx="3240506" cy="4064628"/>
          </a:xfrm>
        </p:spPr>
        <p:txBody>
          <a:bodyPr>
            <a:normAutofit/>
          </a:bodyPr>
          <a:lstStyle/>
          <a:p>
            <a:r>
              <a:rPr lang="nl-NL" dirty="0"/>
              <a:t>Opdracht </a:t>
            </a:r>
          </a:p>
        </p:txBody>
      </p:sp>
      <p:sp>
        <p:nvSpPr>
          <p:cNvPr id="3" name="Tijdelijke aanduiding voor inhoud 2">
            <a:extLst>
              <a:ext uri="{FF2B5EF4-FFF2-40B4-BE49-F238E27FC236}">
                <a16:creationId xmlns:a16="http://schemas.microsoft.com/office/drawing/2014/main" id="{D71636A0-1038-9FCD-D8F4-131B9EEBB352}"/>
              </a:ext>
            </a:extLst>
          </p:cNvPr>
          <p:cNvSpPr>
            <a:spLocks noGrp="1"/>
          </p:cNvSpPr>
          <p:nvPr>
            <p:ph idx="1"/>
          </p:nvPr>
        </p:nvSpPr>
        <p:spPr>
          <a:xfrm>
            <a:off x="5370153" y="1526033"/>
            <a:ext cx="5536397" cy="4458207"/>
          </a:xfrm>
        </p:spPr>
        <p:txBody>
          <a:bodyPr>
            <a:normAutofit lnSpcReduction="10000"/>
          </a:bodyPr>
          <a:lstStyle/>
          <a:p>
            <a:r>
              <a:rPr lang="nl-NL" sz="2400" dirty="0" err="1">
                <a:solidFill>
                  <a:srgbClr val="FFFFFF"/>
                </a:solidFill>
              </a:rPr>
              <a:t>Toetsvragen</a:t>
            </a:r>
            <a:endParaRPr lang="nl-NL" sz="2400" dirty="0">
              <a:solidFill>
                <a:srgbClr val="FFFFFF"/>
              </a:solidFill>
            </a:endParaRPr>
          </a:p>
          <a:p>
            <a:endParaRPr lang="nl-NL" sz="2400" dirty="0">
              <a:solidFill>
                <a:srgbClr val="FFFFFF"/>
              </a:solidFill>
            </a:endParaRPr>
          </a:p>
          <a:p>
            <a:r>
              <a:rPr lang="nl-NL" sz="2400" dirty="0">
                <a:solidFill>
                  <a:srgbClr val="FFFFFF"/>
                </a:solidFill>
              </a:rPr>
              <a:t>Ga alleen of in tweetallen aan het werk.</a:t>
            </a:r>
          </a:p>
          <a:p>
            <a:endParaRPr lang="nl-NL" sz="2400" dirty="0">
              <a:solidFill>
                <a:srgbClr val="FFFFFF"/>
              </a:solidFill>
            </a:endParaRPr>
          </a:p>
          <a:p>
            <a:r>
              <a:rPr lang="nl-NL" sz="2400" dirty="0">
                <a:solidFill>
                  <a:srgbClr val="FFFFFF"/>
                </a:solidFill>
              </a:rPr>
              <a:t>Alleen: maak 5 </a:t>
            </a:r>
            <a:r>
              <a:rPr lang="nl-NL" sz="2400" dirty="0" err="1">
                <a:solidFill>
                  <a:srgbClr val="FFFFFF"/>
                </a:solidFill>
              </a:rPr>
              <a:t>toetsvragen</a:t>
            </a:r>
            <a:r>
              <a:rPr lang="nl-NL" sz="2400" dirty="0">
                <a:solidFill>
                  <a:srgbClr val="FFFFFF"/>
                </a:solidFill>
              </a:rPr>
              <a:t> voor de toets</a:t>
            </a:r>
          </a:p>
          <a:p>
            <a:r>
              <a:rPr lang="nl-NL" sz="2400" dirty="0">
                <a:solidFill>
                  <a:srgbClr val="FFFFFF"/>
                </a:solidFill>
              </a:rPr>
              <a:t>Tweetallen: maak 10 </a:t>
            </a:r>
            <a:r>
              <a:rPr lang="nl-NL" sz="2400" dirty="0" err="1">
                <a:solidFill>
                  <a:srgbClr val="FFFFFF"/>
                </a:solidFill>
              </a:rPr>
              <a:t>toetsvragen</a:t>
            </a:r>
            <a:r>
              <a:rPr lang="nl-NL" sz="2400" dirty="0">
                <a:solidFill>
                  <a:srgbClr val="FFFFFF"/>
                </a:solidFill>
              </a:rPr>
              <a:t> voor de toets</a:t>
            </a:r>
          </a:p>
          <a:p>
            <a:endParaRPr lang="nl-NL" sz="2400" dirty="0">
              <a:solidFill>
                <a:srgbClr val="FFFFFF"/>
              </a:solidFill>
            </a:endParaRPr>
          </a:p>
          <a:p>
            <a:r>
              <a:rPr lang="nl-NL" sz="2400" dirty="0">
                <a:solidFill>
                  <a:srgbClr val="FFFFFF"/>
                </a:solidFill>
              </a:rPr>
              <a:t>Ik maak hier een </a:t>
            </a:r>
            <a:r>
              <a:rPr lang="nl-NL" sz="2400" dirty="0" err="1">
                <a:solidFill>
                  <a:srgbClr val="FFFFFF"/>
                </a:solidFill>
              </a:rPr>
              <a:t>Kahoot</a:t>
            </a:r>
            <a:r>
              <a:rPr lang="nl-NL" sz="2400" dirty="0">
                <a:solidFill>
                  <a:srgbClr val="FFFFFF"/>
                </a:solidFill>
              </a:rPr>
              <a:t> van </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687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D170D-8235-31EE-EC4B-1743AE60C152}"/>
              </a:ext>
            </a:extLst>
          </p:cNvPr>
          <p:cNvSpPr>
            <a:spLocks noGrp="1"/>
          </p:cNvSpPr>
          <p:nvPr>
            <p:ph type="title"/>
          </p:nvPr>
        </p:nvSpPr>
        <p:spPr/>
        <p:txBody>
          <a:bodyPr/>
          <a:lstStyle/>
          <a:p>
            <a:r>
              <a:rPr lang="nl-NL" dirty="0"/>
              <a:t>Lesdoelen </a:t>
            </a:r>
          </a:p>
        </p:txBody>
      </p:sp>
      <p:sp>
        <p:nvSpPr>
          <p:cNvPr id="3" name="Tijdelijke aanduiding voor inhoud 2">
            <a:extLst>
              <a:ext uri="{FF2B5EF4-FFF2-40B4-BE49-F238E27FC236}">
                <a16:creationId xmlns:a16="http://schemas.microsoft.com/office/drawing/2014/main" id="{B52832CE-ADC6-4730-74CE-E60A5F946506}"/>
              </a:ext>
            </a:extLst>
          </p:cNvPr>
          <p:cNvSpPr>
            <a:spLocks noGrp="1"/>
          </p:cNvSpPr>
          <p:nvPr>
            <p:ph idx="1"/>
          </p:nvPr>
        </p:nvSpPr>
        <p:spPr/>
        <p:txBody>
          <a:bodyPr/>
          <a:lstStyle/>
          <a:p>
            <a:r>
              <a:rPr lang="nl-NL" dirty="0"/>
              <a:t>De student weet wat een SPAR onderzoek is en kan hier uitleg bij geven</a:t>
            </a:r>
          </a:p>
          <a:p>
            <a:r>
              <a:rPr lang="nl-NL" dirty="0"/>
              <a:t>De student weet wat een CRASH onderzoek is en kan hier uitleg bij geven</a:t>
            </a:r>
          </a:p>
          <a:p>
            <a:r>
              <a:rPr lang="nl-NL" dirty="0"/>
              <a:t>De student weet tenminste 5 veel voorkomende afwijkingen bij dieren</a:t>
            </a:r>
          </a:p>
          <a:p>
            <a:r>
              <a:rPr lang="nl-NL" dirty="0"/>
              <a:t>De student weet van tenminste 3 afwijkingen de symptomen en behandeling</a:t>
            </a:r>
          </a:p>
        </p:txBody>
      </p:sp>
    </p:spTree>
    <p:extLst>
      <p:ext uri="{BB962C8B-B14F-4D97-AF65-F5344CB8AC3E}">
        <p14:creationId xmlns:p14="http://schemas.microsoft.com/office/powerpoint/2010/main" val="212185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0DEC6AC-6149-B3BC-BECB-419AF2FF4801}"/>
              </a:ext>
            </a:extLst>
          </p:cNvPr>
          <p:cNvSpPr>
            <a:spLocks noGrp="1"/>
          </p:cNvSpPr>
          <p:nvPr>
            <p:ph type="title"/>
          </p:nvPr>
        </p:nvSpPr>
        <p:spPr>
          <a:xfrm>
            <a:off x="6769570" y="530578"/>
            <a:ext cx="4771178" cy="1160110"/>
          </a:xfrm>
        </p:spPr>
        <p:txBody>
          <a:bodyPr>
            <a:normAutofit/>
          </a:bodyPr>
          <a:lstStyle/>
          <a:p>
            <a:r>
              <a:rPr lang="nl-NL" dirty="0"/>
              <a:t>SPAR ONDERZOEK</a:t>
            </a:r>
          </a:p>
        </p:txBody>
      </p:sp>
      <p:pic>
        <p:nvPicPr>
          <p:cNvPr id="4" name="Afbeelding 3">
            <a:extLst>
              <a:ext uri="{FF2B5EF4-FFF2-40B4-BE49-F238E27FC236}">
                <a16:creationId xmlns:a16="http://schemas.microsoft.com/office/drawing/2014/main" id="{E35DEE3B-8ED0-DF9A-5BF6-3AE23AC81AA5}"/>
              </a:ext>
            </a:extLst>
          </p:cNvPr>
          <p:cNvPicPr>
            <a:picLocks noChangeAspect="1"/>
          </p:cNvPicPr>
          <p:nvPr/>
        </p:nvPicPr>
        <p:blipFill>
          <a:blip r:embed="rId2"/>
          <a:stretch>
            <a:fillRect/>
          </a:stretch>
        </p:blipFill>
        <p:spPr>
          <a:xfrm>
            <a:off x="1128405" y="530578"/>
            <a:ext cx="4859782" cy="5683955"/>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1" name="Arc 10">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06E892E-011F-8636-B3C4-2BB7B318F228}"/>
              </a:ext>
            </a:extLst>
          </p:cNvPr>
          <p:cNvSpPr>
            <a:spLocks noGrp="1"/>
          </p:cNvSpPr>
          <p:nvPr>
            <p:ph idx="1"/>
          </p:nvPr>
        </p:nvSpPr>
        <p:spPr>
          <a:xfrm>
            <a:off x="6769570" y="1825625"/>
            <a:ext cx="4771178" cy="4388908"/>
          </a:xfrm>
        </p:spPr>
        <p:txBody>
          <a:bodyPr>
            <a:normAutofit/>
          </a:bodyPr>
          <a:lstStyle/>
          <a:p>
            <a:r>
              <a:rPr lang="nl-NL" sz="2400" dirty="0"/>
              <a:t>Slijmvliezen</a:t>
            </a:r>
          </a:p>
          <a:p>
            <a:r>
              <a:rPr lang="nl-NL" sz="2400" dirty="0"/>
              <a:t>Pols</a:t>
            </a:r>
          </a:p>
          <a:p>
            <a:r>
              <a:rPr lang="nl-NL" sz="2400" dirty="0"/>
              <a:t>Ademhaling</a:t>
            </a:r>
          </a:p>
          <a:p>
            <a:r>
              <a:rPr lang="nl-NL" sz="2400" dirty="0"/>
              <a:t>Reflexen </a:t>
            </a:r>
          </a:p>
        </p:txBody>
      </p:sp>
    </p:spTree>
    <p:extLst>
      <p:ext uri="{BB962C8B-B14F-4D97-AF65-F5344CB8AC3E}">
        <p14:creationId xmlns:p14="http://schemas.microsoft.com/office/powerpoint/2010/main" val="2675772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2E6C799-A62D-005E-91B3-BA0369BFB208}"/>
              </a:ext>
            </a:extLst>
          </p:cNvPr>
          <p:cNvSpPr>
            <a:spLocks noGrp="1"/>
          </p:cNvSpPr>
          <p:nvPr>
            <p:ph type="title"/>
          </p:nvPr>
        </p:nvSpPr>
        <p:spPr>
          <a:xfrm>
            <a:off x="838200" y="643467"/>
            <a:ext cx="2951205" cy="5571066"/>
          </a:xfrm>
        </p:spPr>
        <p:txBody>
          <a:bodyPr>
            <a:normAutofit/>
          </a:bodyPr>
          <a:lstStyle/>
          <a:p>
            <a:r>
              <a:rPr lang="nl-NL" sz="4100">
                <a:solidFill>
                  <a:srgbClr val="FFFFFF"/>
                </a:solidFill>
              </a:rPr>
              <a:t>CRASH ONDERZOEK</a:t>
            </a:r>
          </a:p>
        </p:txBody>
      </p:sp>
      <p:graphicFrame>
        <p:nvGraphicFramePr>
          <p:cNvPr id="5" name="Tijdelijke aanduiding voor inhoud 2">
            <a:extLst>
              <a:ext uri="{FF2B5EF4-FFF2-40B4-BE49-F238E27FC236}">
                <a16:creationId xmlns:a16="http://schemas.microsoft.com/office/drawing/2014/main" id="{E3E8E47F-40EC-888F-2900-B9825949C2DF}"/>
              </a:ext>
            </a:extLst>
          </p:cNvPr>
          <p:cNvGraphicFramePr>
            <a:graphicFrameLocks noGrp="1"/>
          </p:cNvGraphicFramePr>
          <p:nvPr>
            <p:ph idx="1"/>
            <p:extLst>
              <p:ext uri="{D42A27DB-BD31-4B8C-83A1-F6EECF244321}">
                <p14:modId xmlns:p14="http://schemas.microsoft.com/office/powerpoint/2010/main" val="12308802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785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7" name="Rectangle 36">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B254A71-B955-1199-270F-B6F77ADCC996}"/>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200" kern="1200">
                <a:solidFill>
                  <a:srgbClr val="FFFFFF"/>
                </a:solidFill>
                <a:latin typeface="+mj-lt"/>
                <a:ea typeface="+mj-ea"/>
                <a:cs typeface="+mj-cs"/>
              </a:rPr>
              <a:t>Wie weet een paar veel voorkomende afwijkingen bij hond kat?</a:t>
            </a:r>
          </a:p>
        </p:txBody>
      </p:sp>
      <p:sp>
        <p:nvSpPr>
          <p:cNvPr id="43" name="Arc 4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0277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4FB1A2A-7720-19C1-F695-0BE62067E0CE}"/>
              </a:ext>
            </a:extLst>
          </p:cNvPr>
          <p:cNvSpPr>
            <a:spLocks noGrp="1"/>
          </p:cNvSpPr>
          <p:nvPr>
            <p:ph type="title"/>
          </p:nvPr>
        </p:nvSpPr>
        <p:spPr>
          <a:xfrm>
            <a:off x="838200" y="459863"/>
            <a:ext cx="10515600" cy="1004594"/>
          </a:xfrm>
        </p:spPr>
        <p:txBody>
          <a:bodyPr>
            <a:normAutofit/>
          </a:bodyPr>
          <a:lstStyle/>
          <a:p>
            <a:pPr algn="ctr"/>
            <a:r>
              <a:rPr lang="nl-NL">
                <a:solidFill>
                  <a:srgbClr val="FFFFFF"/>
                </a:solidFill>
              </a:rPr>
              <a:t>Veel voorkomende afwijkingen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BED66C00-6474-8279-AA84-579CC5F63CD2}"/>
              </a:ext>
            </a:extLst>
          </p:cNvPr>
          <p:cNvGraphicFramePr>
            <a:graphicFrameLocks noGrp="1"/>
          </p:cNvGraphicFramePr>
          <p:nvPr>
            <p:ph idx="1"/>
            <p:extLst>
              <p:ext uri="{D42A27DB-BD31-4B8C-83A1-F6EECF244321}">
                <p14:modId xmlns:p14="http://schemas.microsoft.com/office/powerpoint/2010/main" val="205211511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0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F7262-2D16-85C9-2819-6D645A326FA2}"/>
              </a:ext>
            </a:extLst>
          </p:cNvPr>
          <p:cNvSpPr>
            <a:spLocks noGrp="1"/>
          </p:cNvSpPr>
          <p:nvPr>
            <p:ph type="title"/>
          </p:nvPr>
        </p:nvSpPr>
        <p:spPr/>
        <p:txBody>
          <a:bodyPr/>
          <a:lstStyle/>
          <a:p>
            <a:r>
              <a:rPr lang="nl-NL" dirty="0"/>
              <a:t>Hoesten </a:t>
            </a:r>
          </a:p>
        </p:txBody>
      </p:sp>
      <p:sp>
        <p:nvSpPr>
          <p:cNvPr id="3" name="Tijdelijke aanduiding voor inhoud 2">
            <a:extLst>
              <a:ext uri="{FF2B5EF4-FFF2-40B4-BE49-F238E27FC236}">
                <a16:creationId xmlns:a16="http://schemas.microsoft.com/office/drawing/2014/main" id="{1C1364EA-B7F5-EE89-EECD-A4952F615A93}"/>
              </a:ext>
            </a:extLst>
          </p:cNvPr>
          <p:cNvSpPr>
            <a:spLocks noGrp="1"/>
          </p:cNvSpPr>
          <p:nvPr>
            <p:ph idx="1"/>
          </p:nvPr>
        </p:nvSpPr>
        <p:spPr/>
        <p:txBody>
          <a:bodyPr/>
          <a:lstStyle/>
          <a:p>
            <a:r>
              <a:rPr lang="nl-NL" dirty="0"/>
              <a:t>Als je hond eenmalig hoest (bijvoorbeeld door verslikken) en verder niet ziek is dan is er geen reden om met je hond naar de dierenarts te gaan</a:t>
            </a:r>
          </a:p>
          <a:p>
            <a:pPr marL="0" indent="0">
              <a:buNone/>
            </a:pPr>
            <a:endParaRPr lang="nl-NL" dirty="0"/>
          </a:p>
          <a:p>
            <a:r>
              <a:rPr lang="nl-NL" dirty="0"/>
              <a:t>Als je hond echter plots bijzonder heftig hoest/kokhalst, of naast het hoesten ziek oogt of benauwd is dan is het wel verstandig om je hond snel te laten onderzoeken.</a:t>
            </a:r>
          </a:p>
          <a:p>
            <a:endParaRPr lang="nl-NL" dirty="0"/>
          </a:p>
        </p:txBody>
      </p:sp>
    </p:spTree>
    <p:extLst>
      <p:ext uri="{BB962C8B-B14F-4D97-AF65-F5344CB8AC3E}">
        <p14:creationId xmlns:p14="http://schemas.microsoft.com/office/powerpoint/2010/main" val="2695098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84E1B6B-468B-854C-94BA-F6BB8F0369A4}"/>
              </a:ext>
            </a:extLst>
          </p:cNvPr>
          <p:cNvSpPr>
            <a:spLocks noGrp="1"/>
          </p:cNvSpPr>
          <p:nvPr>
            <p:ph type="title"/>
          </p:nvPr>
        </p:nvSpPr>
        <p:spPr>
          <a:xfrm>
            <a:off x="838200" y="643467"/>
            <a:ext cx="2951205" cy="5571066"/>
          </a:xfrm>
        </p:spPr>
        <p:txBody>
          <a:bodyPr>
            <a:normAutofit/>
          </a:bodyPr>
          <a:lstStyle/>
          <a:p>
            <a:r>
              <a:rPr lang="nl-NL">
                <a:solidFill>
                  <a:srgbClr val="FFFFFF"/>
                </a:solidFill>
              </a:rPr>
              <a:t>Braken </a:t>
            </a:r>
          </a:p>
        </p:txBody>
      </p:sp>
      <p:graphicFrame>
        <p:nvGraphicFramePr>
          <p:cNvPr id="5" name="Tijdelijke aanduiding voor inhoud 2">
            <a:extLst>
              <a:ext uri="{FF2B5EF4-FFF2-40B4-BE49-F238E27FC236}">
                <a16:creationId xmlns:a16="http://schemas.microsoft.com/office/drawing/2014/main" id="{C1D8950A-D35B-F9EA-B129-622B4A5F6E73}"/>
              </a:ext>
            </a:extLst>
          </p:cNvPr>
          <p:cNvGraphicFramePr>
            <a:graphicFrameLocks noGrp="1"/>
          </p:cNvGraphicFramePr>
          <p:nvPr>
            <p:ph idx="1"/>
            <p:extLst>
              <p:ext uri="{D42A27DB-BD31-4B8C-83A1-F6EECF244321}">
                <p14:modId xmlns:p14="http://schemas.microsoft.com/office/powerpoint/2010/main" val="642495230"/>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814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hapesVTI">
  <a:themeElements>
    <a:clrScheme name="AnalogousFromDarkSeedLeftStep">
      <a:dk1>
        <a:srgbClr val="000000"/>
      </a:dk1>
      <a:lt1>
        <a:srgbClr val="FFFFFF"/>
      </a:lt1>
      <a:dk2>
        <a:srgbClr val="1B2F30"/>
      </a:dk2>
      <a:lt2>
        <a:srgbClr val="F0F3F3"/>
      </a:lt2>
      <a:accent1>
        <a:srgbClr val="C34D68"/>
      </a:accent1>
      <a:accent2>
        <a:srgbClr val="B13B87"/>
      </a:accent2>
      <a:accent3>
        <a:srgbClr val="BC4DC3"/>
      </a:accent3>
      <a:accent4>
        <a:srgbClr val="7B3EB3"/>
      </a:accent4>
      <a:accent5>
        <a:srgbClr val="594DC3"/>
      </a:accent5>
      <a:accent6>
        <a:srgbClr val="3B60B1"/>
      </a:accent6>
      <a:hlink>
        <a:srgbClr val="623FBF"/>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91</TotalTime>
  <Words>882</Words>
  <Application>Microsoft Office PowerPoint</Application>
  <PresentationFormat>Breedbeeld</PresentationFormat>
  <Paragraphs>170</Paragraphs>
  <Slides>24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Avenir Next LT Pro</vt:lpstr>
      <vt:lpstr>Calibri</vt:lpstr>
      <vt:lpstr>Tw Cen MT</vt:lpstr>
      <vt:lpstr>Wingdings</vt:lpstr>
      <vt:lpstr>ShapesVTI</vt:lpstr>
      <vt:lpstr>Monitoren les 2</vt:lpstr>
      <vt:lpstr>Inhoud deze les</vt:lpstr>
      <vt:lpstr>Lesdoelen </vt:lpstr>
      <vt:lpstr>SPAR ONDERZOEK</vt:lpstr>
      <vt:lpstr>CRASH ONDERZOEK</vt:lpstr>
      <vt:lpstr>Wie weet een paar veel voorkomende afwijkingen bij hond kat?</vt:lpstr>
      <vt:lpstr>Veel voorkomende afwijkingen </vt:lpstr>
      <vt:lpstr>Hoesten </vt:lpstr>
      <vt:lpstr>Braken </vt:lpstr>
      <vt:lpstr>Koorts </vt:lpstr>
      <vt:lpstr>Benauwdheid </vt:lpstr>
      <vt:lpstr>Endo/ectoparasieten </vt:lpstr>
      <vt:lpstr>Endo/ectoparasieten</vt:lpstr>
      <vt:lpstr>Schimmelinfecties </vt:lpstr>
      <vt:lpstr>Maagtorsie </vt:lpstr>
      <vt:lpstr>Maagtorsie </vt:lpstr>
      <vt:lpstr>Niesziekte/kattenkrabziekte </vt:lpstr>
      <vt:lpstr>Niesziekte/kattenkrabziekte</vt:lpstr>
      <vt:lpstr>Struviet </vt:lpstr>
      <vt:lpstr>HD/ED</vt:lpstr>
      <vt:lpstr>HD/ED</vt:lpstr>
      <vt:lpstr>EPILEPSIE </vt:lpstr>
      <vt:lpstr>Bracheyfalie ( BOAS )</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Monitoren les 2</dc:title>
  <dc:creator>Maxime van Straten</dc:creator>
  <cp:lastModifiedBy>Maxime van Straten</cp:lastModifiedBy>
  <cp:revision>1</cp:revision>
  <dcterms:created xsi:type="dcterms:W3CDTF">2022-09-20T17:27:14Z</dcterms:created>
  <dcterms:modified xsi:type="dcterms:W3CDTF">2022-09-21T06:22:04Z</dcterms:modified>
</cp:coreProperties>
</file>